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0" r:id="rId2"/>
    <p:sldMasterId id="2147483722" r:id="rId3"/>
  </p:sldMasterIdLst>
  <p:notesMasterIdLst>
    <p:notesMasterId r:id="rId26"/>
  </p:notesMasterIdLst>
  <p:sldIdLst>
    <p:sldId id="453" r:id="rId4"/>
    <p:sldId id="454" r:id="rId5"/>
    <p:sldId id="469" r:id="rId6"/>
    <p:sldId id="470" r:id="rId7"/>
    <p:sldId id="434" r:id="rId8"/>
    <p:sldId id="457" r:id="rId9"/>
    <p:sldId id="471" r:id="rId10"/>
    <p:sldId id="365" r:id="rId11"/>
    <p:sldId id="468" r:id="rId12"/>
    <p:sldId id="459" r:id="rId13"/>
    <p:sldId id="284" r:id="rId14"/>
    <p:sldId id="472" r:id="rId15"/>
    <p:sldId id="473" r:id="rId16"/>
    <p:sldId id="474" r:id="rId17"/>
    <p:sldId id="475" r:id="rId18"/>
    <p:sldId id="476" r:id="rId19"/>
    <p:sldId id="477" r:id="rId20"/>
    <p:sldId id="479" r:id="rId21"/>
    <p:sldId id="480" r:id="rId22"/>
    <p:sldId id="481" r:id="rId23"/>
    <p:sldId id="482" r:id="rId24"/>
    <p:sldId id="48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ernham" initials="awernh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9F0FB"/>
    <a:srgbClr val="D2EDF6"/>
    <a:srgbClr val="AFE0EF"/>
    <a:srgbClr val="BCCEE2"/>
    <a:srgbClr val="717074"/>
    <a:srgbClr val="0069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0" autoAdjust="0"/>
    <p:restoredTop sz="96693" autoAdjust="0"/>
  </p:normalViewPr>
  <p:slideViewPr>
    <p:cSldViewPr>
      <p:cViewPr>
        <p:scale>
          <a:sx n="66" d="100"/>
          <a:sy n="66" d="100"/>
        </p:scale>
        <p:origin x="-1248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ogerson\Local%20Settings\Temporary%20Internet%20Files\Content.IE5\3AGWUB39\form_loi%5b1%5d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howCatName val="1"/>
            <c:showLeaderLines val="1"/>
          </c:dLbls>
          <c:cat>
            <c:strRef>
              <c:f>Geography!$A$1:$A$43</c:f>
              <c:strCache>
                <c:ptCount val="43"/>
                <c:pt idx="0">
                  <c:v>HI</c:v>
                </c:pt>
                <c:pt idx="1">
                  <c:v>IN</c:v>
                </c:pt>
                <c:pt idx="2">
                  <c:v>ME</c:v>
                </c:pt>
                <c:pt idx="3">
                  <c:v>OK</c:v>
                </c:pt>
                <c:pt idx="4">
                  <c:v>SC</c:v>
                </c:pt>
                <c:pt idx="5">
                  <c:v>UT</c:v>
                </c:pt>
                <c:pt idx="6">
                  <c:v>WV</c:v>
                </c:pt>
                <c:pt idx="7">
                  <c:v>CT</c:v>
                </c:pt>
                <c:pt idx="8">
                  <c:v>KS</c:v>
                </c:pt>
                <c:pt idx="9">
                  <c:v>MT</c:v>
                </c:pt>
                <c:pt idx="10">
                  <c:v>NE</c:v>
                </c:pt>
                <c:pt idx="11">
                  <c:v>NH</c:v>
                </c:pt>
                <c:pt idx="12">
                  <c:v>CO</c:v>
                </c:pt>
                <c:pt idx="13">
                  <c:v>DC</c:v>
                </c:pt>
                <c:pt idx="14">
                  <c:v>ID</c:v>
                </c:pt>
                <c:pt idx="15">
                  <c:v>MD</c:v>
                </c:pt>
                <c:pt idx="16">
                  <c:v>MS</c:v>
                </c:pt>
                <c:pt idx="17">
                  <c:v>NM</c:v>
                </c:pt>
                <c:pt idx="18">
                  <c:v>WY</c:v>
                </c:pt>
                <c:pt idx="19">
                  <c:v>AZ</c:v>
                </c:pt>
                <c:pt idx="20">
                  <c:v>MI</c:v>
                </c:pt>
                <c:pt idx="21">
                  <c:v>NJ</c:v>
                </c:pt>
                <c:pt idx="22">
                  <c:v>TN</c:v>
                </c:pt>
                <c:pt idx="23">
                  <c:v>VA</c:v>
                </c:pt>
                <c:pt idx="24">
                  <c:v>WA</c:v>
                </c:pt>
                <c:pt idx="25">
                  <c:v>WI</c:v>
                </c:pt>
                <c:pt idx="26">
                  <c:v>AK</c:v>
                </c:pt>
                <c:pt idx="27">
                  <c:v>AR</c:v>
                </c:pt>
                <c:pt idx="28">
                  <c:v>IL</c:v>
                </c:pt>
                <c:pt idx="29">
                  <c:v>KY</c:v>
                </c:pt>
                <c:pt idx="30">
                  <c:v>LA</c:v>
                </c:pt>
                <c:pt idx="31">
                  <c:v>OR</c:v>
                </c:pt>
                <c:pt idx="32">
                  <c:v>MN</c:v>
                </c:pt>
                <c:pt idx="33">
                  <c:v>MO</c:v>
                </c:pt>
                <c:pt idx="34">
                  <c:v>PA</c:v>
                </c:pt>
                <c:pt idx="35">
                  <c:v>GA</c:v>
                </c:pt>
                <c:pt idx="36">
                  <c:v>OH</c:v>
                </c:pt>
                <c:pt idx="37">
                  <c:v>NC</c:v>
                </c:pt>
                <c:pt idx="38">
                  <c:v>MA</c:v>
                </c:pt>
                <c:pt idx="39">
                  <c:v>FL</c:v>
                </c:pt>
                <c:pt idx="40">
                  <c:v>NY</c:v>
                </c:pt>
                <c:pt idx="41">
                  <c:v>TX</c:v>
                </c:pt>
                <c:pt idx="42">
                  <c:v>CA</c:v>
                </c:pt>
              </c:strCache>
            </c:strRef>
          </c:cat>
          <c:val>
            <c:numRef>
              <c:f>Geography!$B$1:$B$43</c:f>
              <c:numCache>
                <c:formatCode>General</c:formatCode>
                <c:ptCount val="4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7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13</c:v>
                </c:pt>
                <c:pt idx="42">
                  <c:v>28</c:v>
                </c:pt>
              </c:numCache>
            </c:numRef>
          </c:val>
        </c:ser>
        <c:firstSliceAng val="0"/>
      </c:pieChart>
    </c:plotArea>
    <c:plotVisOnly val="1"/>
  </c:chart>
  <c:spPr>
    <a:solidFill>
      <a:schemeClr val="accent1">
        <a:lumMod val="40000"/>
        <a:lumOff val="60000"/>
      </a:schemeClr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D676C2-3870-40BC-B7C1-CEF2EF2072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77070-F6CB-4BBE-B3F9-CC59BC44A3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Outline:</a:t>
            </a:r>
          </a:p>
          <a:p>
            <a:pPr eaLnBrk="1" hangingPunct="1"/>
            <a:r>
              <a:rPr lang="en-US" dirty="0" smtClean="0"/>
              <a:t>Introduction: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The need for HIA:  SDH data, but the SDH are created by a</a:t>
            </a:r>
            <a:r>
              <a:rPr lang="en-US" baseline="0" dirty="0" smtClean="0"/>
              <a:t> myriad of decisions made every day at the local, state, federal level, with little or no input from public health.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Many decisions – like building a new freeway or redeveloping an urban neighborhood – have important health effects but health would not normally be a part of the planning process.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Case examples:  a couple of standard examples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Range of practice:  intro to Health Impact Project, list of projects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Definition of HIA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Questions: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Standards of Evidence in impact assessment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science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Impact assessment as a deliberative tool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Impact assessment as a participatory, stakeholder engagement method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aseline="0" dirty="0" smtClean="0"/>
              <a:t>How decisions are made: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baseline="0" dirty="0" smtClean="0"/>
              <a:t>Common assumptions include quantitative, scientific, and cost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baseline="0" dirty="0" smtClean="0"/>
              <a:t>Reality: technological limits, economics, political priorities</a:t>
            </a:r>
          </a:p>
          <a:p>
            <a:pPr lvl="0" eaLnBrk="1" hangingPunct="1">
              <a:buFont typeface="Arial" pitchFamily="34" charset="0"/>
              <a:buChar char="•"/>
            </a:pPr>
            <a:r>
              <a:rPr lang="en-US" baseline="0" dirty="0" smtClean="0"/>
              <a:t>Conclusion:  advocacy in HIA – how to do good science, advocate for health-based decisions and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we know of 64 HIA-type projects, only 48 have been totally completed.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As for the others:</a:t>
            </a:r>
          </a:p>
          <a:p>
            <a:r>
              <a:rPr lang="en-US" dirty="0" smtClean="0"/>
              <a:t>6 HIAs are in progress</a:t>
            </a:r>
          </a:p>
          <a:p>
            <a:r>
              <a:rPr lang="en-US" dirty="0" smtClean="0"/>
              <a:t>4 are not actually HIAs (yet, but could eventually be so we are tracking them)</a:t>
            </a:r>
          </a:p>
          <a:p>
            <a:r>
              <a:rPr lang="en-US" dirty="0" smtClean="0"/>
              <a:t>2 are HIA “checklists” and not HIA projects/programs/policies</a:t>
            </a:r>
          </a:p>
          <a:p>
            <a:r>
              <a:rPr lang="en-US" dirty="0" smtClean="0"/>
              <a:t>2 HIAs were cancelled</a:t>
            </a:r>
          </a:p>
          <a:p>
            <a:r>
              <a:rPr lang="en-US" dirty="0" smtClean="0"/>
              <a:t>2 HIAs have an unknown status- we have abstracts for the “Injury Liability Protection for Physical Activity” out of Los Angeles, but there have been no reports published. The status of the Tacoma/Pierce County South Hill Neighborhood Plan HIA is also unknown. The contact information we have for people associated with the project (Rick </a:t>
            </a:r>
            <a:r>
              <a:rPr lang="en-US" dirty="0" err="1" smtClean="0"/>
              <a:t>Porso</a:t>
            </a:r>
            <a:r>
              <a:rPr lang="en-US" dirty="0" smtClean="0"/>
              <a:t> and Beth Glynn) no longer work. Arthur or Andy, do you know anything about these two projects?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Also, Andy, I only have 3 HIAs in Minnesota and Alaska, but your map listed 4…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EFFD-D51A-44DA-8DC4-9187C46DE5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7990-F8A3-41BA-9C42-C8CC9DAE566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BE009-3FC0-461D-87DC-F5137694B31A}" type="slidenum">
              <a:rPr lang="en-US"/>
              <a:pPr/>
              <a:t>18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BE009-3FC0-461D-87DC-F5137694B31A}" type="slidenum">
              <a:rPr lang="en-US"/>
              <a:pPr/>
              <a:t>19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C35D6-0BBD-46FE-B3AF-A9B9BF95A90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A2EF4-8D19-4001-AC66-EAE8694A3B0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1756-E250-48F8-A871-0E6B1236099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the model used in the recently released County</a:t>
            </a:r>
            <a:r>
              <a:rPr lang="en-US" baseline="0" dirty="0" smtClean="0"/>
              <a:t> Health Rankings.  It is but one example of the increasingly prevalent focus on the broad range of social, economic and environmental factors – that is, factors outside an individuals’ ability to control through behavior change – that underlie many illnesses and health disparities.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HIA defines health broadly.  They are a flexible approach for translating public health data into practical recommendations that decision makers can use to ensure that their policies contribute to healthy communities.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 Impact Assessments: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Acknowledge the trade-offs and potential costs and benefits of various choices, and outline opportunities to maximize health gains, minimize adverse effects and improve health for everyone in the affected community;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View health from a broad perspective, taking into account a wide range of environmental factors, such as housing conditions, roadway safety, and social and economic variables;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Consider whether there are subgroups within an affected population that may be more vulnerable to a given impact;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Promote civic engagement by engaging community members and other stakeholder groups who will be affected by a decision; and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Present an impartial, science-based appraisal of the risks, benefits, trade-offs and alternatives involved in the decision.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Look  across the entire spectrum of factors, such as economy, housing, employment, environmental conditions, and social factors that drive community health.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D07B2-9C33-469F-A04F-8EC22C5C3A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60808-FFC2-4B84-B0FD-69C0B3BF102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FC01A-A534-4CC2-99B3-3BD4117DEC82}" type="slidenum">
              <a:rPr lang="en-US"/>
              <a:pPr/>
              <a:t>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C35D6-0BBD-46FE-B3AF-A9B9BF95A90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A2EF4-8D19-4001-AC66-EAE8694A3B0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BE009-3FC0-461D-87DC-F5137694B31A}" type="slidenum">
              <a:rPr lang="en-US"/>
              <a:pPr/>
              <a:t>12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1A945-0612-4DB3-9A49-5986E5D0400C}" type="slidenum">
              <a:rPr lang="en-US"/>
              <a:pPr/>
              <a:t>13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ealthImpactPP-Bkg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990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B8E802-AC08-4BD8-889A-8C556DB5D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5D0B7-47D0-4740-A331-57FA32DBD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19812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7912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812C8D-99A8-4EF2-A84B-45815226B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848600" cy="3200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" y="6172200"/>
            <a:ext cx="1828800" cy="304800"/>
          </a:xfrm>
        </p:spPr>
        <p:txBody>
          <a:bodyPr/>
          <a:lstStyle>
            <a:lvl1pPr>
              <a:defRPr/>
            </a:lvl1pPr>
          </a:lstStyle>
          <a:p>
            <a:fld id="{2525EB5F-2BA6-4528-878C-5449940EB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E802-AC08-4BD8-889A-8C556DB5D5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HealthImpactPP-Bkg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051-0671-4DE3-97B1-BFD3EF091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554-2E65-413D-865E-FD5CF7C41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53F5-17FA-403C-8CC9-3604DBFAB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2C16-F43F-401D-B6F1-7F168338C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F842-7794-489B-8F9C-E1DFE1FB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AE1-2EA7-4BF9-8F81-B880F7BC8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3DA-C39D-442B-9A43-DB998611C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D0B7-47D0-4740-A331-57FA32DBD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2C8D-99A8-4EF2-A84B-45815226B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E802-AC08-4BD8-889A-8C556DB5D5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HealthImpactPP-Bkg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0051-0671-4DE3-97B1-BFD3EF091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3554-2E65-413D-865E-FD5CF7C41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53F5-17FA-403C-8CC9-3604DBFAB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2C16-F43F-401D-B6F1-7F168338C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F70051-0671-4DE3-97B1-BFD3EF091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F842-7794-489B-8F9C-E1DFE1FB6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AE1-2EA7-4BF9-8F81-B880F7BC8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3DA-C39D-442B-9A43-DB998611C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D0B7-47D0-4740-A331-57FA32DBD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2C8D-99A8-4EF2-A84B-45815226B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481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057400"/>
            <a:ext cx="38481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A43554-2E65-413D-865E-FD5CF7C41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E53F5-17FA-403C-8CC9-3604DBFAB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492C16-F43F-401D-B6F1-7F168338C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3CF842-7794-489B-8F9C-E1DFE1FB6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432AE1-2EA7-4BF9-8F81-B880F7BC8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ABB3DA-C39D-442B-9A43-DB998611C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HealthImpactPP-Bkg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172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AF0E44-5B64-4A66-872E-7A91F60A24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B271-A15D-4E52-A841-52F27AB94996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0E44-5B64-4A66-872E-7A91F60A2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87BD-0A83-45F9-8D1A-196FB4D7219A}" type="datetimeFigureOut">
              <a:rPr lang="en-US" smtClean="0"/>
              <a:pPr/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0E44-5B64-4A66-872E-7A91F60A2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wernham@pewtrust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wtrust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mpactproje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c.org/ifcext/enviro.nsf/Content/GuidanceNot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mpactproject.org/hia_subm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ountyhealthrankings.org/about-project/backgroun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229600" cy="1889125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Impact Assessment: 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Helping health agencies reach across sectors to solve today’s public health challenges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NACCHO</a:t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July, 2010</a:t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Memphis, TN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7086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Aaron Wernham, M.D., M.S.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Director | The Health Impact Project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901 E Street, NW, Washington, D.C. 2004</a:t>
            </a:r>
          </a:p>
          <a:p>
            <a:pPr eaLnBrk="1" hangingPunct="1">
              <a:defRPr/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p: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202.540.6346 </a:t>
            </a:r>
          </a:p>
          <a:p>
            <a:pPr eaLnBrk="1" hangingPunct="1">
              <a:defRPr/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e: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awernham@pewtrusts.org</a:t>
            </a:r>
            <a:r>
              <a:rPr lang="en-US" sz="2000" dirty="0" smtClean="0"/>
              <a:t> </a:t>
            </a:r>
          </a:p>
          <a:p>
            <a:pPr eaLnBrk="1" hangingPunct="1">
              <a:defRPr/>
            </a:pPr>
            <a:r>
              <a:rPr lang="en-US" sz="2000" dirty="0" smtClean="0">
                <a:hlinkClick r:id="rId4" tooltip="http://www.pewtrusts.org/"/>
              </a:rPr>
              <a:t>www.healthimpactproject.org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Impact Project: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500" b="1" i="1" dirty="0" smtClean="0">
                <a:solidFill>
                  <a:schemeClr val="accent1">
                    <a:lumMod val="50000"/>
                  </a:schemeClr>
                </a:solidFill>
              </a:rPr>
              <a:t>A collaboration of the Robert Wood Johnson Foundation and The Pew Charitable Trusts</a:t>
            </a:r>
            <a:br>
              <a:rPr lang="en-US" sz="25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500" i="1" dirty="0" smtClean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pPr marL="457200" lvl="2" eaLnBrk="1" hangingPunct="1">
              <a:buFont typeface="Wingdings" pitchFamily="2" charset="2"/>
              <a:buNone/>
              <a:defRPr/>
            </a:pPr>
            <a:r>
              <a:rPr lang="en-US" sz="2800" u="sng" dirty="0" smtClean="0"/>
              <a:t>Overall Objective</a:t>
            </a:r>
            <a:r>
              <a:rPr lang="en-US" sz="2800" dirty="0" smtClean="0"/>
              <a:t>: </a:t>
            </a:r>
          </a:p>
          <a:p>
            <a:pPr marL="231775" lvl="2" indent="-3175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To promote and support the use of HIA as a tool to ensure that decisions in non-health sectors, whether at the local, state, tribal, or federal level, are made with health in mind.</a:t>
            </a:r>
          </a:p>
          <a:p>
            <a:pPr marL="457200" lvl="2" eaLnBrk="1" hangingPunct="1">
              <a:buFont typeface="Wingdings" pitchFamily="2" charset="2"/>
              <a:buNone/>
              <a:defRPr/>
            </a:pPr>
            <a:endParaRPr lang="en-US" sz="2800" u="sng" dirty="0" smtClean="0"/>
          </a:p>
          <a:p>
            <a:pPr eaLnBrk="1" hangingPunct="1">
              <a:defRPr/>
            </a:pPr>
            <a:r>
              <a:rPr lang="en-US" sz="2400" dirty="0" smtClean="0"/>
              <a:t>	Visit </a:t>
            </a:r>
            <a:r>
              <a:rPr lang="en-US" sz="2400" dirty="0" smtClean="0">
                <a:hlinkClick r:id="rId3"/>
              </a:rPr>
              <a:t>www.healthimpactproject.org</a:t>
            </a:r>
            <a:r>
              <a:rPr lang="en-US" sz="2400" dirty="0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7163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92C16-F43F-401D-B6F1-7F168338C1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3399400-0439-4657-99D5-54AFB2B20A49}" type="slidenum">
              <a:rPr lang="en-US"/>
              <a:pPr/>
              <a:t>12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Impact Assessment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International context</a:t>
            </a:r>
            <a:r>
              <a:rPr lang="en-US" dirty="0"/>
              <a:t>			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343400"/>
          </a:xfrm>
        </p:spPr>
        <p:txBody>
          <a:bodyPr/>
          <a:lstStyle/>
          <a:p>
            <a:pPr marL="58738" indent="0">
              <a:lnSpc>
                <a:spcPct val="90000"/>
              </a:lnSpc>
            </a:pPr>
            <a:r>
              <a:rPr lang="en-US" sz="2300" u="sng" dirty="0" smtClean="0"/>
              <a:t>Canada</a:t>
            </a:r>
            <a:r>
              <a:rPr lang="en-US" sz="2300" dirty="0" smtClean="0"/>
              <a:t>:  pioneered integrated HIA/EIA.  Still intermittent practice, both within and outside EIA</a:t>
            </a:r>
          </a:p>
          <a:p>
            <a:pPr>
              <a:lnSpc>
                <a:spcPct val="90000"/>
              </a:lnSpc>
            </a:pPr>
            <a:r>
              <a:rPr lang="en-US" sz="2300" u="sng" dirty="0" smtClean="0"/>
              <a:t>Individual European nations</a:t>
            </a:r>
            <a:r>
              <a:rPr lang="en-US" sz="2300" dirty="0" smtClean="0"/>
              <a:t>: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wide range of laws, practice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broad applications in policy and land-use common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300" dirty="0" smtClean="0"/>
              <a:t>variety of governance structures</a:t>
            </a:r>
          </a:p>
          <a:p>
            <a:pPr marL="0" indent="0">
              <a:lnSpc>
                <a:spcPct val="90000"/>
              </a:lnSpc>
            </a:pPr>
            <a:r>
              <a:rPr lang="en-US" sz="2300" u="sng" dirty="0" smtClean="0"/>
              <a:t>Australia and New Zealand</a:t>
            </a:r>
            <a:r>
              <a:rPr lang="en-US" sz="2300" dirty="0" smtClean="0"/>
              <a:t>: very well developed practice, variety of government supports and some mandates. Practice includes HIA/EIA and standalone HIA. </a:t>
            </a:r>
          </a:p>
          <a:p>
            <a:pPr>
              <a:lnSpc>
                <a:spcPct val="90000"/>
              </a:lnSpc>
            </a:pPr>
            <a:r>
              <a:rPr lang="en-US" sz="2300" u="sng" dirty="0" smtClean="0"/>
              <a:t>EU</a:t>
            </a:r>
            <a:r>
              <a:rPr lang="en-US" sz="2300" dirty="0" smtClean="0"/>
              <a:t>:  mandated use of HIA for all EU policies</a:t>
            </a:r>
          </a:p>
          <a:p>
            <a:pPr>
              <a:lnSpc>
                <a:spcPct val="90000"/>
              </a:lnSpc>
            </a:pPr>
            <a:r>
              <a:rPr lang="en-US" sz="2300" u="sng" dirty="0" smtClean="0"/>
              <a:t>Thailand</a:t>
            </a:r>
            <a:r>
              <a:rPr lang="en-US" sz="2300" dirty="0" smtClean="0"/>
              <a:t>: strong HIA requirements; community control.</a:t>
            </a:r>
          </a:p>
          <a:p>
            <a:pPr>
              <a:lnSpc>
                <a:spcPct val="90000"/>
              </a:lnSpc>
            </a:pPr>
            <a:r>
              <a:rPr lang="en-US" sz="2300" u="sng" dirty="0" smtClean="0"/>
              <a:t>Ghana</a:t>
            </a:r>
            <a:r>
              <a:rPr lang="en-US" sz="2300" dirty="0" smtClean="0"/>
              <a:t>:  establishing HIA program</a:t>
            </a:r>
            <a:endParaRPr lang="en-US" sz="2300" u="sng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0BA83CA-B336-48E4-BA6B-DA1D85A63BDA}" type="slidenum">
              <a:rPr lang="en-US"/>
              <a:pPr/>
              <a:t>13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Impact Assessment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Development lending and international business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World Bank and IFC</a:t>
            </a:r>
            <a:r>
              <a:rPr lang="en-US" sz="2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:  part of evaluation standards for large development loans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IFC Guidance Note 4:</a:t>
            </a:r>
            <a:r>
              <a:rPr lang="en-US" sz="1800" i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1800" i="1" dirty="0">
                <a:solidFill>
                  <a:schemeClr val="accent4">
                    <a:lumMod val="85000"/>
                    <a:lumOff val="15000"/>
                  </a:schemeClr>
                </a:solidFill>
                <a:hlinkClick r:id="rId3"/>
              </a:rPr>
              <a:t>http://www.ifc.org/ifcext/enviro.nsf/Content/GuidanceNotes</a:t>
            </a:r>
            <a:r>
              <a:rPr lang="en-US" sz="1800" i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70000"/>
              </a:lnSpc>
            </a:pPr>
            <a:endParaRPr lang="en-US" sz="2400" u="sng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u="sng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Equator </a:t>
            </a:r>
            <a:r>
              <a:rPr lang="en-US" sz="2400" u="sng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Principles</a:t>
            </a:r>
            <a:r>
              <a:rPr lang="en-US" sz="2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: ratified by the </a:t>
            </a: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majority </a:t>
            </a:r>
            <a:r>
              <a:rPr lang="en-US" sz="2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of large lending banks </a:t>
            </a: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worldwide</a:t>
            </a:r>
            <a:r>
              <a:rPr lang="en-US" sz="2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, </a:t>
            </a: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US" sz="2400" i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Multinational Corporations</a:t>
            </a: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eg</a:t>
            </a: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Shell,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Chevron, large mining companies:  </a:t>
            </a:r>
            <a:endParaRPr lang="en-US" sz="2600" u="sng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2761969"/>
            <a:ext cx="2895600" cy="40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6232525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1" name="Freeform 3"/>
          <p:cNvSpPr>
            <a:spLocks/>
          </p:cNvSpPr>
          <p:nvPr/>
        </p:nvSpPr>
        <p:spPr bwMode="auto">
          <a:xfrm>
            <a:off x="1138238" y="554038"/>
            <a:ext cx="1030287" cy="803275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0" y="48"/>
              </a:cxn>
              <a:cxn ang="0">
                <a:pos x="1" y="45"/>
              </a:cxn>
              <a:cxn ang="0">
                <a:pos x="1" y="43"/>
              </a:cxn>
              <a:cxn ang="0">
                <a:pos x="2" y="42"/>
              </a:cxn>
              <a:cxn ang="0">
                <a:pos x="2" y="44"/>
              </a:cxn>
              <a:cxn ang="0">
                <a:pos x="2" y="45"/>
              </a:cxn>
              <a:cxn ang="0">
                <a:pos x="4" y="44"/>
              </a:cxn>
              <a:cxn ang="0">
                <a:pos x="4" y="42"/>
              </a:cxn>
              <a:cxn ang="0">
                <a:pos x="4" y="40"/>
              </a:cxn>
              <a:cxn ang="0">
                <a:pos x="3" y="36"/>
              </a:cxn>
              <a:cxn ang="0">
                <a:pos x="5" y="36"/>
              </a:cxn>
              <a:cxn ang="0">
                <a:pos x="7" y="36"/>
              </a:cxn>
              <a:cxn ang="0">
                <a:pos x="5" y="34"/>
              </a:cxn>
              <a:cxn ang="0">
                <a:pos x="3" y="34"/>
              </a:cxn>
              <a:cxn ang="0">
                <a:pos x="3" y="31"/>
              </a:cxn>
              <a:cxn ang="0">
                <a:pos x="4" y="26"/>
              </a:cxn>
              <a:cxn ang="0">
                <a:pos x="4" y="20"/>
              </a:cxn>
              <a:cxn ang="0">
                <a:pos x="2" y="13"/>
              </a:cxn>
              <a:cxn ang="0">
                <a:pos x="3" y="7"/>
              </a:cxn>
              <a:cxn ang="0">
                <a:pos x="14" y="11"/>
              </a:cxn>
              <a:cxn ang="0">
                <a:pos x="24" y="15"/>
              </a:cxn>
              <a:cxn ang="0">
                <a:pos x="28" y="17"/>
              </a:cxn>
              <a:cxn ang="0">
                <a:pos x="30" y="19"/>
              </a:cxn>
              <a:cxn ang="0">
                <a:pos x="30" y="25"/>
              </a:cxn>
              <a:cxn ang="0">
                <a:pos x="27" y="28"/>
              </a:cxn>
              <a:cxn ang="0">
                <a:pos x="28" y="31"/>
              </a:cxn>
              <a:cxn ang="0">
                <a:pos x="27" y="33"/>
              </a:cxn>
              <a:cxn ang="0">
                <a:pos x="28" y="34"/>
              </a:cxn>
              <a:cxn ang="0">
                <a:pos x="31" y="29"/>
              </a:cxn>
              <a:cxn ang="0">
                <a:pos x="33" y="26"/>
              </a:cxn>
              <a:cxn ang="0">
                <a:pos x="36" y="22"/>
              </a:cxn>
              <a:cxn ang="0">
                <a:pos x="32" y="12"/>
              </a:cxn>
              <a:cxn ang="0">
                <a:pos x="33" y="11"/>
              </a:cxn>
              <a:cxn ang="0">
                <a:pos x="35" y="9"/>
              </a:cxn>
              <a:cxn ang="0">
                <a:pos x="34" y="5"/>
              </a:cxn>
              <a:cxn ang="0">
                <a:pos x="33" y="0"/>
              </a:cxn>
              <a:cxn ang="0">
                <a:pos x="76" y="11"/>
              </a:cxn>
              <a:cxn ang="0">
                <a:pos x="110" y="19"/>
              </a:cxn>
              <a:cxn ang="0">
                <a:pos x="98" y="71"/>
              </a:cxn>
              <a:cxn ang="0">
                <a:pos x="97" y="73"/>
              </a:cxn>
              <a:cxn ang="0">
                <a:pos x="98" y="74"/>
              </a:cxn>
              <a:cxn ang="0">
                <a:pos x="98" y="76"/>
              </a:cxn>
              <a:cxn ang="0">
                <a:pos x="98" y="77"/>
              </a:cxn>
              <a:cxn ang="0">
                <a:pos x="98" y="80"/>
              </a:cxn>
              <a:cxn ang="0">
                <a:pos x="67" y="74"/>
              </a:cxn>
              <a:cxn ang="0">
                <a:pos x="64" y="74"/>
              </a:cxn>
              <a:cxn ang="0">
                <a:pos x="61" y="73"/>
              </a:cxn>
              <a:cxn ang="0">
                <a:pos x="58" y="74"/>
              </a:cxn>
              <a:cxn ang="0">
                <a:pos x="54" y="73"/>
              </a:cxn>
              <a:cxn ang="0">
                <a:pos x="50" y="74"/>
              </a:cxn>
              <a:cxn ang="0">
                <a:pos x="46" y="73"/>
              </a:cxn>
              <a:cxn ang="0">
                <a:pos x="37" y="73"/>
              </a:cxn>
              <a:cxn ang="0">
                <a:pos x="30" y="70"/>
              </a:cxn>
              <a:cxn ang="0">
                <a:pos x="24" y="70"/>
              </a:cxn>
              <a:cxn ang="0">
                <a:pos x="15" y="67"/>
              </a:cxn>
              <a:cxn ang="0">
                <a:pos x="14" y="60"/>
              </a:cxn>
              <a:cxn ang="0">
                <a:pos x="14" y="56"/>
              </a:cxn>
              <a:cxn ang="0">
                <a:pos x="9" y="54"/>
              </a:cxn>
              <a:cxn ang="0">
                <a:pos x="7" y="52"/>
              </a:cxn>
            </a:cxnLst>
            <a:rect l="0" t="0" r="r" b="b"/>
            <a:pathLst>
              <a:path w="110" h="80">
                <a:moveTo>
                  <a:pt x="4" y="51"/>
                </a:moveTo>
                <a:lnTo>
                  <a:pt x="2" y="49"/>
                </a:lnTo>
                <a:lnTo>
                  <a:pt x="1" y="49"/>
                </a:lnTo>
                <a:lnTo>
                  <a:pt x="0" y="48"/>
                </a:lnTo>
                <a:lnTo>
                  <a:pt x="0" y="48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2" y="42"/>
                </a:lnTo>
                <a:lnTo>
                  <a:pt x="2" y="42"/>
                </a:lnTo>
                <a:lnTo>
                  <a:pt x="2" y="44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4" y="44"/>
                </a:lnTo>
                <a:lnTo>
                  <a:pt x="4" y="43"/>
                </a:lnTo>
                <a:lnTo>
                  <a:pt x="4" y="42"/>
                </a:lnTo>
                <a:lnTo>
                  <a:pt x="5" y="41"/>
                </a:lnTo>
                <a:lnTo>
                  <a:pt x="4" y="40"/>
                </a:lnTo>
                <a:lnTo>
                  <a:pt x="3" y="40"/>
                </a:lnTo>
                <a:lnTo>
                  <a:pt x="3" y="36"/>
                </a:lnTo>
                <a:lnTo>
                  <a:pt x="3" y="36"/>
                </a:lnTo>
                <a:lnTo>
                  <a:pt x="5" y="36"/>
                </a:lnTo>
                <a:lnTo>
                  <a:pt x="5" y="36"/>
                </a:lnTo>
                <a:lnTo>
                  <a:pt x="7" y="36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4"/>
                </a:lnTo>
                <a:lnTo>
                  <a:pt x="3" y="32"/>
                </a:lnTo>
                <a:lnTo>
                  <a:pt x="3" y="31"/>
                </a:lnTo>
                <a:lnTo>
                  <a:pt x="4" y="28"/>
                </a:lnTo>
                <a:lnTo>
                  <a:pt x="4" y="26"/>
                </a:lnTo>
                <a:lnTo>
                  <a:pt x="4" y="25"/>
                </a:lnTo>
                <a:lnTo>
                  <a:pt x="4" y="20"/>
                </a:lnTo>
                <a:lnTo>
                  <a:pt x="4" y="19"/>
                </a:lnTo>
                <a:lnTo>
                  <a:pt x="2" y="13"/>
                </a:lnTo>
                <a:lnTo>
                  <a:pt x="3" y="9"/>
                </a:lnTo>
                <a:lnTo>
                  <a:pt x="3" y="7"/>
                </a:lnTo>
                <a:lnTo>
                  <a:pt x="4" y="4"/>
                </a:lnTo>
                <a:lnTo>
                  <a:pt x="14" y="11"/>
                </a:lnTo>
                <a:lnTo>
                  <a:pt x="19" y="14"/>
                </a:lnTo>
                <a:lnTo>
                  <a:pt x="24" y="15"/>
                </a:lnTo>
                <a:lnTo>
                  <a:pt x="26" y="17"/>
                </a:lnTo>
                <a:lnTo>
                  <a:pt x="28" y="17"/>
                </a:lnTo>
                <a:lnTo>
                  <a:pt x="29" y="17"/>
                </a:lnTo>
                <a:lnTo>
                  <a:pt x="30" y="19"/>
                </a:lnTo>
                <a:lnTo>
                  <a:pt x="30" y="24"/>
                </a:lnTo>
                <a:lnTo>
                  <a:pt x="30" y="25"/>
                </a:lnTo>
                <a:lnTo>
                  <a:pt x="28" y="26"/>
                </a:lnTo>
                <a:lnTo>
                  <a:pt x="27" y="28"/>
                </a:lnTo>
                <a:lnTo>
                  <a:pt x="27" y="30"/>
                </a:lnTo>
                <a:lnTo>
                  <a:pt x="28" y="31"/>
                </a:lnTo>
                <a:lnTo>
                  <a:pt x="28" y="32"/>
                </a:lnTo>
                <a:lnTo>
                  <a:pt x="27" y="33"/>
                </a:lnTo>
                <a:lnTo>
                  <a:pt x="27" y="34"/>
                </a:lnTo>
                <a:lnTo>
                  <a:pt x="28" y="34"/>
                </a:lnTo>
                <a:lnTo>
                  <a:pt x="30" y="33"/>
                </a:lnTo>
                <a:lnTo>
                  <a:pt x="31" y="29"/>
                </a:lnTo>
                <a:lnTo>
                  <a:pt x="32" y="28"/>
                </a:lnTo>
                <a:lnTo>
                  <a:pt x="33" y="26"/>
                </a:lnTo>
                <a:lnTo>
                  <a:pt x="36" y="23"/>
                </a:lnTo>
                <a:lnTo>
                  <a:pt x="36" y="22"/>
                </a:lnTo>
                <a:lnTo>
                  <a:pt x="35" y="18"/>
                </a:lnTo>
                <a:lnTo>
                  <a:pt x="32" y="12"/>
                </a:lnTo>
                <a:lnTo>
                  <a:pt x="32" y="11"/>
                </a:lnTo>
                <a:lnTo>
                  <a:pt x="33" y="11"/>
                </a:lnTo>
                <a:lnTo>
                  <a:pt x="34" y="11"/>
                </a:lnTo>
                <a:lnTo>
                  <a:pt x="35" y="9"/>
                </a:lnTo>
                <a:lnTo>
                  <a:pt x="35" y="6"/>
                </a:lnTo>
                <a:lnTo>
                  <a:pt x="34" y="5"/>
                </a:lnTo>
                <a:lnTo>
                  <a:pt x="33" y="4"/>
                </a:lnTo>
                <a:lnTo>
                  <a:pt x="33" y="0"/>
                </a:lnTo>
                <a:lnTo>
                  <a:pt x="55" y="6"/>
                </a:lnTo>
                <a:lnTo>
                  <a:pt x="76" y="11"/>
                </a:lnTo>
                <a:lnTo>
                  <a:pt x="110" y="19"/>
                </a:lnTo>
                <a:lnTo>
                  <a:pt x="110" y="19"/>
                </a:lnTo>
                <a:lnTo>
                  <a:pt x="98" y="71"/>
                </a:lnTo>
                <a:lnTo>
                  <a:pt x="98" y="71"/>
                </a:lnTo>
                <a:lnTo>
                  <a:pt x="98" y="72"/>
                </a:lnTo>
                <a:lnTo>
                  <a:pt x="97" y="73"/>
                </a:lnTo>
                <a:lnTo>
                  <a:pt x="98" y="74"/>
                </a:lnTo>
                <a:lnTo>
                  <a:pt x="98" y="74"/>
                </a:lnTo>
                <a:lnTo>
                  <a:pt x="99" y="75"/>
                </a:lnTo>
                <a:lnTo>
                  <a:pt x="98" y="76"/>
                </a:lnTo>
                <a:lnTo>
                  <a:pt x="98" y="76"/>
                </a:lnTo>
                <a:lnTo>
                  <a:pt x="98" y="77"/>
                </a:lnTo>
                <a:lnTo>
                  <a:pt x="98" y="79"/>
                </a:lnTo>
                <a:lnTo>
                  <a:pt x="98" y="80"/>
                </a:lnTo>
                <a:lnTo>
                  <a:pt x="69" y="73"/>
                </a:lnTo>
                <a:lnTo>
                  <a:pt x="67" y="74"/>
                </a:lnTo>
                <a:lnTo>
                  <a:pt x="65" y="74"/>
                </a:lnTo>
                <a:lnTo>
                  <a:pt x="64" y="74"/>
                </a:lnTo>
                <a:lnTo>
                  <a:pt x="62" y="74"/>
                </a:lnTo>
                <a:lnTo>
                  <a:pt x="61" y="73"/>
                </a:lnTo>
                <a:lnTo>
                  <a:pt x="59" y="73"/>
                </a:lnTo>
                <a:lnTo>
                  <a:pt x="58" y="74"/>
                </a:lnTo>
                <a:lnTo>
                  <a:pt x="56" y="73"/>
                </a:lnTo>
                <a:lnTo>
                  <a:pt x="54" y="73"/>
                </a:lnTo>
                <a:lnTo>
                  <a:pt x="52" y="74"/>
                </a:lnTo>
                <a:lnTo>
                  <a:pt x="50" y="74"/>
                </a:lnTo>
                <a:lnTo>
                  <a:pt x="47" y="74"/>
                </a:lnTo>
                <a:lnTo>
                  <a:pt x="46" y="73"/>
                </a:lnTo>
                <a:lnTo>
                  <a:pt x="43" y="72"/>
                </a:lnTo>
                <a:lnTo>
                  <a:pt x="37" y="73"/>
                </a:lnTo>
                <a:lnTo>
                  <a:pt x="35" y="71"/>
                </a:lnTo>
                <a:lnTo>
                  <a:pt x="30" y="70"/>
                </a:lnTo>
                <a:lnTo>
                  <a:pt x="27" y="69"/>
                </a:lnTo>
                <a:lnTo>
                  <a:pt x="24" y="70"/>
                </a:lnTo>
                <a:lnTo>
                  <a:pt x="19" y="69"/>
                </a:lnTo>
                <a:lnTo>
                  <a:pt x="15" y="67"/>
                </a:lnTo>
                <a:lnTo>
                  <a:pt x="14" y="66"/>
                </a:lnTo>
                <a:lnTo>
                  <a:pt x="14" y="60"/>
                </a:lnTo>
                <a:lnTo>
                  <a:pt x="15" y="59"/>
                </a:lnTo>
                <a:lnTo>
                  <a:pt x="14" y="56"/>
                </a:lnTo>
                <a:lnTo>
                  <a:pt x="11" y="54"/>
                </a:lnTo>
                <a:lnTo>
                  <a:pt x="9" y="54"/>
                </a:lnTo>
                <a:lnTo>
                  <a:pt x="8" y="53"/>
                </a:lnTo>
                <a:lnTo>
                  <a:pt x="7" y="52"/>
                </a:lnTo>
                <a:lnTo>
                  <a:pt x="4" y="51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2" name="Freeform 4"/>
          <p:cNvSpPr>
            <a:spLocks/>
          </p:cNvSpPr>
          <p:nvPr/>
        </p:nvSpPr>
        <p:spPr bwMode="auto">
          <a:xfrm>
            <a:off x="866775" y="1057275"/>
            <a:ext cx="1236663" cy="1114425"/>
          </a:xfrm>
          <a:custGeom>
            <a:avLst/>
            <a:gdLst/>
            <a:ahLst/>
            <a:cxnLst>
              <a:cxn ang="0">
                <a:pos x="1" y="82"/>
              </a:cxn>
              <a:cxn ang="0">
                <a:pos x="0" y="76"/>
              </a:cxn>
              <a:cxn ang="0">
                <a:pos x="2" y="71"/>
              </a:cxn>
              <a:cxn ang="0">
                <a:pos x="2" y="63"/>
              </a:cxn>
              <a:cxn ang="0">
                <a:pos x="4" y="61"/>
              </a:cxn>
              <a:cxn ang="0">
                <a:pos x="6" y="58"/>
              </a:cxn>
              <a:cxn ang="0">
                <a:pos x="7" y="55"/>
              </a:cxn>
              <a:cxn ang="0">
                <a:pos x="13" y="46"/>
              </a:cxn>
              <a:cxn ang="0">
                <a:pos x="20" y="28"/>
              </a:cxn>
              <a:cxn ang="0">
                <a:pos x="25" y="16"/>
              </a:cxn>
              <a:cxn ang="0">
                <a:pos x="29" y="4"/>
              </a:cxn>
              <a:cxn ang="0">
                <a:pos x="30" y="1"/>
              </a:cxn>
              <a:cxn ang="0">
                <a:pos x="33" y="1"/>
              </a:cxn>
              <a:cxn ang="0">
                <a:pos x="36" y="2"/>
              </a:cxn>
              <a:cxn ang="0">
                <a:pos x="38" y="4"/>
              </a:cxn>
              <a:cxn ang="0">
                <a:pos x="43" y="6"/>
              </a:cxn>
              <a:cxn ang="0">
                <a:pos x="43" y="10"/>
              </a:cxn>
              <a:cxn ang="0">
                <a:pos x="44" y="17"/>
              </a:cxn>
              <a:cxn ang="0">
                <a:pos x="53" y="20"/>
              </a:cxn>
              <a:cxn ang="0">
                <a:pos x="59" y="20"/>
              </a:cxn>
              <a:cxn ang="0">
                <a:pos x="66" y="23"/>
              </a:cxn>
              <a:cxn ang="0">
                <a:pos x="75" y="23"/>
              </a:cxn>
              <a:cxn ang="0">
                <a:pos x="79" y="24"/>
              </a:cxn>
              <a:cxn ang="0">
                <a:pos x="83" y="23"/>
              </a:cxn>
              <a:cxn ang="0">
                <a:pos x="87" y="24"/>
              </a:cxn>
              <a:cxn ang="0">
                <a:pos x="90" y="23"/>
              </a:cxn>
              <a:cxn ang="0">
                <a:pos x="93" y="24"/>
              </a:cxn>
              <a:cxn ang="0">
                <a:pos x="96" y="24"/>
              </a:cxn>
              <a:cxn ang="0">
                <a:pos x="127" y="30"/>
              </a:cxn>
              <a:cxn ang="0">
                <a:pos x="128" y="34"/>
              </a:cxn>
              <a:cxn ang="0">
                <a:pos x="131" y="35"/>
              </a:cxn>
              <a:cxn ang="0">
                <a:pos x="125" y="49"/>
              </a:cxn>
              <a:cxn ang="0">
                <a:pos x="123" y="52"/>
              </a:cxn>
              <a:cxn ang="0">
                <a:pos x="120" y="55"/>
              </a:cxn>
              <a:cxn ang="0">
                <a:pos x="115" y="63"/>
              </a:cxn>
              <a:cxn ang="0">
                <a:pos x="118" y="65"/>
              </a:cxn>
              <a:cxn ang="0">
                <a:pos x="118" y="68"/>
              </a:cxn>
              <a:cxn ang="0">
                <a:pos x="118" y="69"/>
              </a:cxn>
              <a:cxn ang="0">
                <a:pos x="116" y="74"/>
              </a:cxn>
              <a:cxn ang="0">
                <a:pos x="63" y="100"/>
              </a:cxn>
            </a:cxnLst>
            <a:rect l="0" t="0" r="r" b="b"/>
            <a:pathLst>
              <a:path w="132" h="111">
                <a:moveTo>
                  <a:pt x="2" y="83"/>
                </a:moveTo>
                <a:lnTo>
                  <a:pt x="1" y="82"/>
                </a:lnTo>
                <a:lnTo>
                  <a:pt x="0" y="78"/>
                </a:lnTo>
                <a:lnTo>
                  <a:pt x="0" y="76"/>
                </a:lnTo>
                <a:lnTo>
                  <a:pt x="0" y="74"/>
                </a:lnTo>
                <a:lnTo>
                  <a:pt x="2" y="71"/>
                </a:lnTo>
                <a:lnTo>
                  <a:pt x="1" y="65"/>
                </a:lnTo>
                <a:lnTo>
                  <a:pt x="2" y="63"/>
                </a:lnTo>
                <a:lnTo>
                  <a:pt x="3" y="62"/>
                </a:lnTo>
                <a:lnTo>
                  <a:pt x="4" y="61"/>
                </a:lnTo>
                <a:lnTo>
                  <a:pt x="5" y="59"/>
                </a:lnTo>
                <a:lnTo>
                  <a:pt x="6" y="58"/>
                </a:lnTo>
                <a:lnTo>
                  <a:pt x="6" y="55"/>
                </a:lnTo>
                <a:lnTo>
                  <a:pt x="7" y="55"/>
                </a:lnTo>
                <a:lnTo>
                  <a:pt x="11" y="51"/>
                </a:lnTo>
                <a:lnTo>
                  <a:pt x="13" y="46"/>
                </a:lnTo>
                <a:lnTo>
                  <a:pt x="16" y="40"/>
                </a:lnTo>
                <a:lnTo>
                  <a:pt x="20" y="28"/>
                </a:lnTo>
                <a:lnTo>
                  <a:pt x="23" y="24"/>
                </a:lnTo>
                <a:lnTo>
                  <a:pt x="25" y="16"/>
                </a:lnTo>
                <a:lnTo>
                  <a:pt x="28" y="7"/>
                </a:lnTo>
                <a:lnTo>
                  <a:pt x="29" y="4"/>
                </a:lnTo>
                <a:lnTo>
                  <a:pt x="30" y="2"/>
                </a:lnTo>
                <a:lnTo>
                  <a:pt x="30" y="1"/>
                </a:lnTo>
                <a:lnTo>
                  <a:pt x="31" y="0"/>
                </a:lnTo>
                <a:lnTo>
                  <a:pt x="33" y="1"/>
                </a:lnTo>
                <a:lnTo>
                  <a:pt x="34" y="1"/>
                </a:lnTo>
                <a:lnTo>
                  <a:pt x="36" y="2"/>
                </a:lnTo>
                <a:lnTo>
                  <a:pt x="37" y="3"/>
                </a:lnTo>
                <a:lnTo>
                  <a:pt x="38" y="4"/>
                </a:lnTo>
                <a:lnTo>
                  <a:pt x="40" y="4"/>
                </a:lnTo>
                <a:lnTo>
                  <a:pt x="43" y="6"/>
                </a:lnTo>
                <a:lnTo>
                  <a:pt x="44" y="9"/>
                </a:lnTo>
                <a:lnTo>
                  <a:pt x="43" y="10"/>
                </a:lnTo>
                <a:lnTo>
                  <a:pt x="43" y="16"/>
                </a:lnTo>
                <a:lnTo>
                  <a:pt x="44" y="17"/>
                </a:lnTo>
                <a:lnTo>
                  <a:pt x="48" y="19"/>
                </a:lnTo>
                <a:lnTo>
                  <a:pt x="53" y="20"/>
                </a:lnTo>
                <a:lnTo>
                  <a:pt x="56" y="19"/>
                </a:lnTo>
                <a:lnTo>
                  <a:pt x="59" y="20"/>
                </a:lnTo>
                <a:lnTo>
                  <a:pt x="64" y="21"/>
                </a:lnTo>
                <a:lnTo>
                  <a:pt x="66" y="23"/>
                </a:lnTo>
                <a:lnTo>
                  <a:pt x="72" y="22"/>
                </a:lnTo>
                <a:lnTo>
                  <a:pt x="75" y="23"/>
                </a:lnTo>
                <a:lnTo>
                  <a:pt x="76" y="24"/>
                </a:lnTo>
                <a:lnTo>
                  <a:pt x="79" y="24"/>
                </a:lnTo>
                <a:lnTo>
                  <a:pt x="81" y="24"/>
                </a:lnTo>
                <a:lnTo>
                  <a:pt x="83" y="23"/>
                </a:lnTo>
                <a:lnTo>
                  <a:pt x="85" y="23"/>
                </a:lnTo>
                <a:lnTo>
                  <a:pt x="87" y="24"/>
                </a:lnTo>
                <a:lnTo>
                  <a:pt x="88" y="23"/>
                </a:lnTo>
                <a:lnTo>
                  <a:pt x="90" y="23"/>
                </a:lnTo>
                <a:lnTo>
                  <a:pt x="91" y="24"/>
                </a:lnTo>
                <a:lnTo>
                  <a:pt x="93" y="24"/>
                </a:lnTo>
                <a:lnTo>
                  <a:pt x="94" y="24"/>
                </a:lnTo>
                <a:lnTo>
                  <a:pt x="96" y="24"/>
                </a:lnTo>
                <a:lnTo>
                  <a:pt x="98" y="23"/>
                </a:lnTo>
                <a:lnTo>
                  <a:pt x="127" y="30"/>
                </a:lnTo>
                <a:lnTo>
                  <a:pt x="127" y="32"/>
                </a:lnTo>
                <a:lnTo>
                  <a:pt x="128" y="34"/>
                </a:lnTo>
                <a:lnTo>
                  <a:pt x="130" y="34"/>
                </a:lnTo>
                <a:lnTo>
                  <a:pt x="131" y="35"/>
                </a:lnTo>
                <a:lnTo>
                  <a:pt x="132" y="38"/>
                </a:lnTo>
                <a:lnTo>
                  <a:pt x="125" y="49"/>
                </a:lnTo>
                <a:lnTo>
                  <a:pt x="124" y="50"/>
                </a:lnTo>
                <a:lnTo>
                  <a:pt x="123" y="52"/>
                </a:lnTo>
                <a:lnTo>
                  <a:pt x="122" y="54"/>
                </a:lnTo>
                <a:lnTo>
                  <a:pt x="120" y="55"/>
                </a:lnTo>
                <a:lnTo>
                  <a:pt x="116" y="60"/>
                </a:lnTo>
                <a:lnTo>
                  <a:pt x="115" y="63"/>
                </a:lnTo>
                <a:lnTo>
                  <a:pt x="116" y="64"/>
                </a:lnTo>
                <a:lnTo>
                  <a:pt x="118" y="65"/>
                </a:lnTo>
                <a:lnTo>
                  <a:pt x="119" y="67"/>
                </a:lnTo>
                <a:lnTo>
                  <a:pt x="118" y="68"/>
                </a:lnTo>
                <a:lnTo>
                  <a:pt x="118" y="69"/>
                </a:lnTo>
                <a:lnTo>
                  <a:pt x="118" y="69"/>
                </a:lnTo>
                <a:lnTo>
                  <a:pt x="118" y="71"/>
                </a:lnTo>
                <a:lnTo>
                  <a:pt x="116" y="74"/>
                </a:lnTo>
                <a:lnTo>
                  <a:pt x="107" y="111"/>
                </a:lnTo>
                <a:lnTo>
                  <a:pt x="63" y="100"/>
                </a:lnTo>
                <a:lnTo>
                  <a:pt x="2" y="83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3" name="Freeform 5"/>
          <p:cNvSpPr>
            <a:spLocks/>
          </p:cNvSpPr>
          <p:nvPr/>
        </p:nvSpPr>
        <p:spPr bwMode="auto">
          <a:xfrm>
            <a:off x="763588" y="1890713"/>
            <a:ext cx="1227137" cy="2260600"/>
          </a:xfrm>
          <a:custGeom>
            <a:avLst/>
            <a:gdLst/>
            <a:ahLst/>
            <a:cxnLst>
              <a:cxn ang="0">
                <a:pos x="74" y="219"/>
              </a:cxn>
              <a:cxn ang="0">
                <a:pos x="74" y="216"/>
              </a:cxn>
              <a:cxn ang="0">
                <a:pos x="73" y="214"/>
              </a:cxn>
              <a:cxn ang="0">
                <a:pos x="69" y="199"/>
              </a:cxn>
              <a:cxn ang="0">
                <a:pos x="62" y="191"/>
              </a:cxn>
              <a:cxn ang="0">
                <a:pos x="59" y="187"/>
              </a:cxn>
              <a:cxn ang="0">
                <a:pos x="57" y="183"/>
              </a:cxn>
              <a:cxn ang="0">
                <a:pos x="47" y="179"/>
              </a:cxn>
              <a:cxn ang="0">
                <a:pos x="40" y="172"/>
              </a:cxn>
              <a:cxn ang="0">
                <a:pos x="27" y="167"/>
              </a:cxn>
              <a:cxn ang="0">
                <a:pos x="27" y="162"/>
              </a:cxn>
              <a:cxn ang="0">
                <a:pos x="28" y="155"/>
              </a:cxn>
              <a:cxn ang="0">
                <a:pos x="25" y="149"/>
              </a:cxn>
              <a:cxn ang="0">
                <a:pos x="27" y="146"/>
              </a:cxn>
              <a:cxn ang="0">
                <a:pos x="19" y="133"/>
              </a:cxn>
              <a:cxn ang="0">
                <a:pos x="14" y="124"/>
              </a:cxn>
              <a:cxn ang="0">
                <a:pos x="17" y="118"/>
              </a:cxn>
              <a:cxn ang="0">
                <a:pos x="18" y="111"/>
              </a:cxn>
              <a:cxn ang="0">
                <a:pos x="11" y="105"/>
              </a:cxn>
              <a:cxn ang="0">
                <a:pos x="12" y="96"/>
              </a:cxn>
              <a:cxn ang="0">
                <a:pos x="14" y="92"/>
              </a:cxn>
              <a:cxn ang="0">
                <a:pos x="15" y="96"/>
              </a:cxn>
              <a:cxn ang="0">
                <a:pos x="18" y="96"/>
              </a:cxn>
              <a:cxn ang="0">
                <a:pos x="17" y="87"/>
              </a:cxn>
              <a:cxn ang="0">
                <a:pos x="14" y="89"/>
              </a:cxn>
              <a:cxn ang="0">
                <a:pos x="9" y="86"/>
              </a:cxn>
              <a:cxn ang="0">
                <a:pos x="8" y="75"/>
              </a:cxn>
              <a:cxn ang="0">
                <a:pos x="1" y="63"/>
              </a:cxn>
              <a:cxn ang="0">
                <a:pos x="2" y="57"/>
              </a:cxn>
              <a:cxn ang="0">
                <a:pos x="5" y="49"/>
              </a:cxn>
              <a:cxn ang="0">
                <a:pos x="2" y="39"/>
              </a:cxn>
              <a:cxn ang="0">
                <a:pos x="0" y="35"/>
              </a:cxn>
              <a:cxn ang="0">
                <a:pos x="0" y="30"/>
              </a:cxn>
              <a:cxn ang="0">
                <a:pos x="8" y="19"/>
              </a:cxn>
              <a:cxn ang="0">
                <a:pos x="11" y="12"/>
              </a:cxn>
              <a:cxn ang="0">
                <a:pos x="12" y="2"/>
              </a:cxn>
              <a:cxn ang="0">
                <a:pos x="58" y="79"/>
              </a:cxn>
              <a:cxn ang="0">
                <a:pos x="126" y="182"/>
              </a:cxn>
              <a:cxn ang="0">
                <a:pos x="127" y="188"/>
              </a:cxn>
              <a:cxn ang="0">
                <a:pos x="130" y="192"/>
              </a:cxn>
              <a:cxn ang="0">
                <a:pos x="131" y="196"/>
              </a:cxn>
              <a:cxn ang="0">
                <a:pos x="126" y="198"/>
              </a:cxn>
              <a:cxn ang="0">
                <a:pos x="119" y="210"/>
              </a:cxn>
              <a:cxn ang="0">
                <a:pos x="118" y="213"/>
              </a:cxn>
              <a:cxn ang="0">
                <a:pos x="117" y="218"/>
              </a:cxn>
              <a:cxn ang="0">
                <a:pos x="119" y="222"/>
              </a:cxn>
              <a:cxn ang="0">
                <a:pos x="117" y="224"/>
              </a:cxn>
            </a:cxnLst>
            <a:rect l="0" t="0" r="r" b="b"/>
            <a:pathLst>
              <a:path w="131" h="225">
                <a:moveTo>
                  <a:pt x="114" y="224"/>
                </a:moveTo>
                <a:lnTo>
                  <a:pt x="74" y="220"/>
                </a:lnTo>
                <a:lnTo>
                  <a:pt x="74" y="219"/>
                </a:lnTo>
                <a:lnTo>
                  <a:pt x="74" y="217"/>
                </a:lnTo>
                <a:lnTo>
                  <a:pt x="74" y="217"/>
                </a:lnTo>
                <a:lnTo>
                  <a:pt x="74" y="216"/>
                </a:lnTo>
                <a:lnTo>
                  <a:pt x="74" y="216"/>
                </a:lnTo>
                <a:lnTo>
                  <a:pt x="73" y="215"/>
                </a:lnTo>
                <a:lnTo>
                  <a:pt x="73" y="214"/>
                </a:lnTo>
                <a:lnTo>
                  <a:pt x="73" y="213"/>
                </a:lnTo>
                <a:lnTo>
                  <a:pt x="73" y="206"/>
                </a:lnTo>
                <a:lnTo>
                  <a:pt x="69" y="199"/>
                </a:lnTo>
                <a:lnTo>
                  <a:pt x="67" y="197"/>
                </a:lnTo>
                <a:lnTo>
                  <a:pt x="66" y="194"/>
                </a:lnTo>
                <a:lnTo>
                  <a:pt x="62" y="191"/>
                </a:lnTo>
                <a:lnTo>
                  <a:pt x="59" y="191"/>
                </a:lnTo>
                <a:lnTo>
                  <a:pt x="58" y="189"/>
                </a:lnTo>
                <a:lnTo>
                  <a:pt x="59" y="187"/>
                </a:lnTo>
                <a:lnTo>
                  <a:pt x="58" y="186"/>
                </a:lnTo>
                <a:lnTo>
                  <a:pt x="58" y="185"/>
                </a:lnTo>
                <a:lnTo>
                  <a:pt x="57" y="183"/>
                </a:lnTo>
                <a:lnTo>
                  <a:pt x="53" y="183"/>
                </a:lnTo>
                <a:lnTo>
                  <a:pt x="50" y="182"/>
                </a:lnTo>
                <a:lnTo>
                  <a:pt x="47" y="179"/>
                </a:lnTo>
                <a:lnTo>
                  <a:pt x="46" y="175"/>
                </a:lnTo>
                <a:lnTo>
                  <a:pt x="43" y="173"/>
                </a:lnTo>
                <a:lnTo>
                  <a:pt x="40" y="172"/>
                </a:lnTo>
                <a:lnTo>
                  <a:pt x="33" y="169"/>
                </a:lnTo>
                <a:lnTo>
                  <a:pt x="30" y="169"/>
                </a:lnTo>
                <a:lnTo>
                  <a:pt x="27" y="167"/>
                </a:lnTo>
                <a:lnTo>
                  <a:pt x="25" y="165"/>
                </a:lnTo>
                <a:lnTo>
                  <a:pt x="26" y="163"/>
                </a:lnTo>
                <a:lnTo>
                  <a:pt x="27" y="162"/>
                </a:lnTo>
                <a:lnTo>
                  <a:pt x="27" y="158"/>
                </a:lnTo>
                <a:lnTo>
                  <a:pt x="28" y="156"/>
                </a:lnTo>
                <a:lnTo>
                  <a:pt x="28" y="155"/>
                </a:lnTo>
                <a:lnTo>
                  <a:pt x="28" y="152"/>
                </a:lnTo>
                <a:lnTo>
                  <a:pt x="26" y="151"/>
                </a:lnTo>
                <a:lnTo>
                  <a:pt x="25" y="149"/>
                </a:lnTo>
                <a:lnTo>
                  <a:pt x="26" y="148"/>
                </a:lnTo>
                <a:lnTo>
                  <a:pt x="26" y="148"/>
                </a:lnTo>
                <a:lnTo>
                  <a:pt x="27" y="146"/>
                </a:lnTo>
                <a:lnTo>
                  <a:pt x="25" y="145"/>
                </a:lnTo>
                <a:lnTo>
                  <a:pt x="20" y="136"/>
                </a:lnTo>
                <a:lnTo>
                  <a:pt x="19" y="133"/>
                </a:lnTo>
                <a:lnTo>
                  <a:pt x="18" y="131"/>
                </a:lnTo>
                <a:lnTo>
                  <a:pt x="18" y="129"/>
                </a:lnTo>
                <a:lnTo>
                  <a:pt x="14" y="124"/>
                </a:lnTo>
                <a:lnTo>
                  <a:pt x="15" y="119"/>
                </a:lnTo>
                <a:lnTo>
                  <a:pt x="16" y="118"/>
                </a:lnTo>
                <a:lnTo>
                  <a:pt x="17" y="118"/>
                </a:lnTo>
                <a:lnTo>
                  <a:pt x="18" y="116"/>
                </a:lnTo>
                <a:lnTo>
                  <a:pt x="19" y="112"/>
                </a:lnTo>
                <a:lnTo>
                  <a:pt x="18" y="111"/>
                </a:lnTo>
                <a:lnTo>
                  <a:pt x="15" y="110"/>
                </a:lnTo>
                <a:lnTo>
                  <a:pt x="12" y="108"/>
                </a:lnTo>
                <a:lnTo>
                  <a:pt x="11" y="105"/>
                </a:lnTo>
                <a:lnTo>
                  <a:pt x="12" y="98"/>
                </a:lnTo>
                <a:lnTo>
                  <a:pt x="12" y="97"/>
                </a:lnTo>
                <a:lnTo>
                  <a:pt x="12" y="96"/>
                </a:lnTo>
                <a:lnTo>
                  <a:pt x="13" y="95"/>
                </a:lnTo>
                <a:lnTo>
                  <a:pt x="13" y="92"/>
                </a:lnTo>
                <a:lnTo>
                  <a:pt x="14" y="92"/>
                </a:lnTo>
                <a:lnTo>
                  <a:pt x="14" y="93"/>
                </a:lnTo>
                <a:lnTo>
                  <a:pt x="14" y="95"/>
                </a:lnTo>
                <a:lnTo>
                  <a:pt x="15" y="96"/>
                </a:lnTo>
                <a:lnTo>
                  <a:pt x="17" y="98"/>
                </a:lnTo>
                <a:lnTo>
                  <a:pt x="18" y="97"/>
                </a:lnTo>
                <a:lnTo>
                  <a:pt x="18" y="96"/>
                </a:lnTo>
                <a:lnTo>
                  <a:pt x="17" y="92"/>
                </a:lnTo>
                <a:lnTo>
                  <a:pt x="16" y="90"/>
                </a:lnTo>
                <a:lnTo>
                  <a:pt x="17" y="87"/>
                </a:lnTo>
                <a:lnTo>
                  <a:pt x="16" y="87"/>
                </a:lnTo>
                <a:lnTo>
                  <a:pt x="14" y="88"/>
                </a:lnTo>
                <a:lnTo>
                  <a:pt x="14" y="89"/>
                </a:lnTo>
                <a:lnTo>
                  <a:pt x="14" y="91"/>
                </a:lnTo>
                <a:lnTo>
                  <a:pt x="11" y="90"/>
                </a:lnTo>
                <a:lnTo>
                  <a:pt x="9" y="86"/>
                </a:lnTo>
                <a:lnTo>
                  <a:pt x="7" y="85"/>
                </a:lnTo>
                <a:lnTo>
                  <a:pt x="8" y="83"/>
                </a:lnTo>
                <a:lnTo>
                  <a:pt x="8" y="75"/>
                </a:lnTo>
                <a:lnTo>
                  <a:pt x="5" y="72"/>
                </a:lnTo>
                <a:lnTo>
                  <a:pt x="3" y="69"/>
                </a:lnTo>
                <a:lnTo>
                  <a:pt x="1" y="63"/>
                </a:lnTo>
                <a:lnTo>
                  <a:pt x="2" y="61"/>
                </a:lnTo>
                <a:lnTo>
                  <a:pt x="2" y="59"/>
                </a:lnTo>
                <a:lnTo>
                  <a:pt x="2" y="57"/>
                </a:lnTo>
                <a:lnTo>
                  <a:pt x="3" y="53"/>
                </a:lnTo>
                <a:lnTo>
                  <a:pt x="4" y="51"/>
                </a:lnTo>
                <a:lnTo>
                  <a:pt x="5" y="49"/>
                </a:lnTo>
                <a:lnTo>
                  <a:pt x="4" y="45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1" y="37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0" y="30"/>
                </a:lnTo>
                <a:lnTo>
                  <a:pt x="2" y="26"/>
                </a:lnTo>
                <a:lnTo>
                  <a:pt x="8" y="20"/>
                </a:lnTo>
                <a:lnTo>
                  <a:pt x="8" y="19"/>
                </a:lnTo>
                <a:lnTo>
                  <a:pt x="8" y="16"/>
                </a:lnTo>
                <a:lnTo>
                  <a:pt x="10" y="15"/>
                </a:lnTo>
                <a:lnTo>
                  <a:pt x="11" y="12"/>
                </a:lnTo>
                <a:lnTo>
                  <a:pt x="12" y="7"/>
                </a:lnTo>
                <a:lnTo>
                  <a:pt x="10" y="4"/>
                </a:lnTo>
                <a:lnTo>
                  <a:pt x="12" y="2"/>
                </a:lnTo>
                <a:lnTo>
                  <a:pt x="13" y="0"/>
                </a:lnTo>
                <a:lnTo>
                  <a:pt x="74" y="17"/>
                </a:lnTo>
                <a:lnTo>
                  <a:pt x="58" y="79"/>
                </a:lnTo>
                <a:lnTo>
                  <a:pt x="126" y="178"/>
                </a:lnTo>
                <a:lnTo>
                  <a:pt x="126" y="181"/>
                </a:lnTo>
                <a:lnTo>
                  <a:pt x="126" y="182"/>
                </a:lnTo>
                <a:lnTo>
                  <a:pt x="126" y="183"/>
                </a:lnTo>
                <a:lnTo>
                  <a:pt x="127" y="186"/>
                </a:lnTo>
                <a:lnTo>
                  <a:pt x="127" y="188"/>
                </a:lnTo>
                <a:lnTo>
                  <a:pt x="128" y="189"/>
                </a:lnTo>
                <a:lnTo>
                  <a:pt x="129" y="192"/>
                </a:lnTo>
                <a:lnTo>
                  <a:pt x="130" y="192"/>
                </a:lnTo>
                <a:lnTo>
                  <a:pt x="131" y="193"/>
                </a:lnTo>
                <a:lnTo>
                  <a:pt x="131" y="196"/>
                </a:lnTo>
                <a:lnTo>
                  <a:pt x="131" y="196"/>
                </a:lnTo>
                <a:lnTo>
                  <a:pt x="130" y="196"/>
                </a:lnTo>
                <a:lnTo>
                  <a:pt x="128" y="197"/>
                </a:lnTo>
                <a:lnTo>
                  <a:pt x="126" y="198"/>
                </a:lnTo>
                <a:lnTo>
                  <a:pt x="124" y="201"/>
                </a:lnTo>
                <a:lnTo>
                  <a:pt x="123" y="206"/>
                </a:lnTo>
                <a:lnTo>
                  <a:pt x="119" y="210"/>
                </a:lnTo>
                <a:lnTo>
                  <a:pt x="118" y="210"/>
                </a:lnTo>
                <a:lnTo>
                  <a:pt x="117" y="212"/>
                </a:lnTo>
                <a:lnTo>
                  <a:pt x="118" y="213"/>
                </a:lnTo>
                <a:lnTo>
                  <a:pt x="118" y="214"/>
                </a:lnTo>
                <a:lnTo>
                  <a:pt x="117" y="217"/>
                </a:lnTo>
                <a:lnTo>
                  <a:pt x="117" y="218"/>
                </a:lnTo>
                <a:lnTo>
                  <a:pt x="120" y="220"/>
                </a:lnTo>
                <a:lnTo>
                  <a:pt x="120" y="221"/>
                </a:lnTo>
                <a:lnTo>
                  <a:pt x="119" y="222"/>
                </a:lnTo>
                <a:lnTo>
                  <a:pt x="119" y="223"/>
                </a:lnTo>
                <a:lnTo>
                  <a:pt x="118" y="225"/>
                </a:lnTo>
                <a:lnTo>
                  <a:pt x="117" y="224"/>
                </a:lnTo>
                <a:lnTo>
                  <a:pt x="114" y="224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4" name="Freeform 6"/>
          <p:cNvSpPr>
            <a:spLocks/>
          </p:cNvSpPr>
          <p:nvPr/>
        </p:nvSpPr>
        <p:spPr bwMode="auto">
          <a:xfrm>
            <a:off x="1878013" y="744538"/>
            <a:ext cx="919162" cy="1598612"/>
          </a:xfrm>
          <a:custGeom>
            <a:avLst/>
            <a:gdLst/>
            <a:ahLst/>
            <a:cxnLst>
              <a:cxn ang="0">
                <a:pos x="8" y="105"/>
              </a:cxn>
              <a:cxn ang="0">
                <a:pos x="10" y="100"/>
              </a:cxn>
              <a:cxn ang="0">
                <a:pos x="11" y="99"/>
              </a:cxn>
              <a:cxn ang="0">
                <a:pos x="10" y="96"/>
              </a:cxn>
              <a:cxn ang="0">
                <a:pos x="7" y="94"/>
              </a:cxn>
              <a:cxn ang="0">
                <a:pos x="12" y="86"/>
              </a:cxn>
              <a:cxn ang="0">
                <a:pos x="15" y="83"/>
              </a:cxn>
              <a:cxn ang="0">
                <a:pos x="17" y="80"/>
              </a:cxn>
              <a:cxn ang="0">
                <a:pos x="24" y="67"/>
              </a:cxn>
              <a:cxn ang="0">
                <a:pos x="21" y="65"/>
              </a:cxn>
              <a:cxn ang="0">
                <a:pos x="19" y="61"/>
              </a:cxn>
              <a:cxn ang="0">
                <a:pos x="19" y="57"/>
              </a:cxn>
              <a:cxn ang="0">
                <a:pos x="19" y="55"/>
              </a:cxn>
              <a:cxn ang="0">
                <a:pos x="19" y="52"/>
              </a:cxn>
              <a:cxn ang="0">
                <a:pos x="31" y="0"/>
              </a:cxn>
              <a:cxn ang="0">
                <a:pos x="40" y="23"/>
              </a:cxn>
              <a:cxn ang="0">
                <a:pos x="43" y="32"/>
              </a:cxn>
              <a:cxn ang="0">
                <a:pos x="42" y="35"/>
              </a:cxn>
              <a:cxn ang="0">
                <a:pos x="44" y="39"/>
              </a:cxn>
              <a:cxn ang="0">
                <a:pos x="50" y="47"/>
              </a:cxn>
              <a:cxn ang="0">
                <a:pos x="52" y="53"/>
              </a:cxn>
              <a:cxn ang="0">
                <a:pos x="54" y="54"/>
              </a:cxn>
              <a:cxn ang="0">
                <a:pos x="59" y="56"/>
              </a:cxn>
              <a:cxn ang="0">
                <a:pos x="56" y="64"/>
              </a:cxn>
              <a:cxn ang="0">
                <a:pos x="54" y="68"/>
              </a:cxn>
              <a:cxn ang="0">
                <a:pos x="54" y="70"/>
              </a:cxn>
              <a:cxn ang="0">
                <a:pos x="52" y="74"/>
              </a:cxn>
              <a:cxn ang="0">
                <a:pos x="51" y="76"/>
              </a:cxn>
              <a:cxn ang="0">
                <a:pos x="55" y="79"/>
              </a:cxn>
              <a:cxn ang="0">
                <a:pos x="60" y="75"/>
              </a:cxn>
              <a:cxn ang="0">
                <a:pos x="61" y="77"/>
              </a:cxn>
              <a:cxn ang="0">
                <a:pos x="63" y="78"/>
              </a:cxn>
              <a:cxn ang="0">
                <a:pos x="62" y="85"/>
              </a:cxn>
              <a:cxn ang="0">
                <a:pos x="65" y="90"/>
              </a:cxn>
              <a:cxn ang="0">
                <a:pos x="64" y="93"/>
              </a:cxn>
              <a:cxn ang="0">
                <a:pos x="67" y="96"/>
              </a:cxn>
              <a:cxn ang="0">
                <a:pos x="69" y="99"/>
              </a:cxn>
              <a:cxn ang="0">
                <a:pos x="68" y="102"/>
              </a:cxn>
              <a:cxn ang="0">
                <a:pos x="71" y="106"/>
              </a:cxn>
              <a:cxn ang="0">
                <a:pos x="73" y="103"/>
              </a:cxn>
              <a:cxn ang="0">
                <a:pos x="78" y="105"/>
              </a:cxn>
              <a:cxn ang="0">
                <a:pos x="80" y="103"/>
              </a:cxn>
              <a:cxn ang="0">
                <a:pos x="85" y="104"/>
              </a:cxn>
              <a:cxn ang="0">
                <a:pos x="88" y="105"/>
              </a:cxn>
              <a:cxn ang="0">
                <a:pos x="92" y="103"/>
              </a:cxn>
              <a:cxn ang="0">
                <a:pos x="95" y="104"/>
              </a:cxn>
              <a:cxn ang="0">
                <a:pos x="98" y="108"/>
              </a:cxn>
              <a:cxn ang="0">
                <a:pos x="90" y="159"/>
              </a:cxn>
              <a:cxn ang="0">
                <a:pos x="0" y="142"/>
              </a:cxn>
            </a:cxnLst>
            <a:rect l="0" t="0" r="r" b="b"/>
            <a:pathLst>
              <a:path w="98" h="159">
                <a:moveTo>
                  <a:pt x="0" y="142"/>
                </a:moveTo>
                <a:lnTo>
                  <a:pt x="8" y="105"/>
                </a:lnTo>
                <a:lnTo>
                  <a:pt x="10" y="102"/>
                </a:lnTo>
                <a:lnTo>
                  <a:pt x="10" y="100"/>
                </a:lnTo>
                <a:lnTo>
                  <a:pt x="10" y="100"/>
                </a:lnTo>
                <a:lnTo>
                  <a:pt x="11" y="99"/>
                </a:lnTo>
                <a:lnTo>
                  <a:pt x="11" y="98"/>
                </a:lnTo>
                <a:lnTo>
                  <a:pt x="10" y="96"/>
                </a:lnTo>
                <a:lnTo>
                  <a:pt x="8" y="95"/>
                </a:lnTo>
                <a:lnTo>
                  <a:pt x="7" y="94"/>
                </a:lnTo>
                <a:lnTo>
                  <a:pt x="8" y="91"/>
                </a:lnTo>
                <a:lnTo>
                  <a:pt x="12" y="86"/>
                </a:lnTo>
                <a:lnTo>
                  <a:pt x="14" y="85"/>
                </a:lnTo>
                <a:lnTo>
                  <a:pt x="15" y="83"/>
                </a:lnTo>
                <a:lnTo>
                  <a:pt x="16" y="81"/>
                </a:lnTo>
                <a:lnTo>
                  <a:pt x="17" y="80"/>
                </a:lnTo>
                <a:lnTo>
                  <a:pt x="24" y="69"/>
                </a:lnTo>
                <a:lnTo>
                  <a:pt x="24" y="67"/>
                </a:lnTo>
                <a:lnTo>
                  <a:pt x="22" y="65"/>
                </a:lnTo>
                <a:lnTo>
                  <a:pt x="21" y="65"/>
                </a:lnTo>
                <a:lnTo>
                  <a:pt x="19" y="63"/>
                </a:lnTo>
                <a:lnTo>
                  <a:pt x="19" y="61"/>
                </a:lnTo>
                <a:lnTo>
                  <a:pt x="19" y="58"/>
                </a:lnTo>
                <a:lnTo>
                  <a:pt x="19" y="57"/>
                </a:lnTo>
                <a:lnTo>
                  <a:pt x="20" y="56"/>
                </a:lnTo>
                <a:lnTo>
                  <a:pt x="19" y="55"/>
                </a:lnTo>
                <a:lnTo>
                  <a:pt x="19" y="53"/>
                </a:lnTo>
                <a:lnTo>
                  <a:pt x="19" y="52"/>
                </a:lnTo>
                <a:lnTo>
                  <a:pt x="31" y="0"/>
                </a:lnTo>
                <a:lnTo>
                  <a:pt x="31" y="0"/>
                </a:lnTo>
                <a:lnTo>
                  <a:pt x="44" y="3"/>
                </a:lnTo>
                <a:lnTo>
                  <a:pt x="40" y="23"/>
                </a:lnTo>
                <a:lnTo>
                  <a:pt x="43" y="29"/>
                </a:lnTo>
                <a:lnTo>
                  <a:pt x="43" y="32"/>
                </a:lnTo>
                <a:lnTo>
                  <a:pt x="43" y="34"/>
                </a:lnTo>
                <a:lnTo>
                  <a:pt x="42" y="35"/>
                </a:lnTo>
                <a:lnTo>
                  <a:pt x="43" y="36"/>
                </a:lnTo>
                <a:lnTo>
                  <a:pt x="44" y="39"/>
                </a:lnTo>
                <a:lnTo>
                  <a:pt x="48" y="42"/>
                </a:lnTo>
                <a:lnTo>
                  <a:pt x="50" y="47"/>
                </a:lnTo>
                <a:lnTo>
                  <a:pt x="51" y="50"/>
                </a:lnTo>
                <a:lnTo>
                  <a:pt x="52" y="53"/>
                </a:lnTo>
                <a:lnTo>
                  <a:pt x="54" y="53"/>
                </a:lnTo>
                <a:lnTo>
                  <a:pt x="54" y="54"/>
                </a:lnTo>
                <a:lnTo>
                  <a:pt x="58" y="55"/>
                </a:lnTo>
                <a:lnTo>
                  <a:pt x="59" y="56"/>
                </a:lnTo>
                <a:lnTo>
                  <a:pt x="55" y="63"/>
                </a:lnTo>
                <a:lnTo>
                  <a:pt x="56" y="64"/>
                </a:lnTo>
                <a:lnTo>
                  <a:pt x="54" y="65"/>
                </a:lnTo>
                <a:lnTo>
                  <a:pt x="54" y="68"/>
                </a:lnTo>
                <a:lnTo>
                  <a:pt x="54" y="68"/>
                </a:lnTo>
                <a:lnTo>
                  <a:pt x="54" y="70"/>
                </a:lnTo>
                <a:lnTo>
                  <a:pt x="52" y="72"/>
                </a:lnTo>
                <a:lnTo>
                  <a:pt x="52" y="74"/>
                </a:lnTo>
                <a:lnTo>
                  <a:pt x="52" y="75"/>
                </a:lnTo>
                <a:lnTo>
                  <a:pt x="51" y="76"/>
                </a:lnTo>
                <a:lnTo>
                  <a:pt x="54" y="79"/>
                </a:lnTo>
                <a:lnTo>
                  <a:pt x="55" y="79"/>
                </a:lnTo>
                <a:lnTo>
                  <a:pt x="59" y="75"/>
                </a:lnTo>
                <a:lnTo>
                  <a:pt x="60" y="75"/>
                </a:lnTo>
                <a:lnTo>
                  <a:pt x="61" y="75"/>
                </a:lnTo>
                <a:lnTo>
                  <a:pt x="61" y="77"/>
                </a:lnTo>
                <a:lnTo>
                  <a:pt x="62" y="77"/>
                </a:lnTo>
                <a:lnTo>
                  <a:pt x="63" y="78"/>
                </a:lnTo>
                <a:lnTo>
                  <a:pt x="62" y="81"/>
                </a:lnTo>
                <a:lnTo>
                  <a:pt x="62" y="85"/>
                </a:lnTo>
                <a:lnTo>
                  <a:pt x="63" y="88"/>
                </a:lnTo>
                <a:lnTo>
                  <a:pt x="65" y="90"/>
                </a:lnTo>
                <a:lnTo>
                  <a:pt x="65" y="91"/>
                </a:lnTo>
                <a:lnTo>
                  <a:pt x="64" y="93"/>
                </a:lnTo>
                <a:lnTo>
                  <a:pt x="65" y="96"/>
                </a:lnTo>
                <a:lnTo>
                  <a:pt x="67" y="96"/>
                </a:lnTo>
                <a:lnTo>
                  <a:pt x="69" y="98"/>
                </a:lnTo>
                <a:lnTo>
                  <a:pt x="69" y="99"/>
                </a:lnTo>
                <a:lnTo>
                  <a:pt x="68" y="102"/>
                </a:lnTo>
                <a:lnTo>
                  <a:pt x="68" y="102"/>
                </a:lnTo>
                <a:lnTo>
                  <a:pt x="69" y="105"/>
                </a:lnTo>
                <a:lnTo>
                  <a:pt x="71" y="106"/>
                </a:lnTo>
                <a:lnTo>
                  <a:pt x="72" y="104"/>
                </a:lnTo>
                <a:lnTo>
                  <a:pt x="73" y="103"/>
                </a:lnTo>
                <a:lnTo>
                  <a:pt x="77" y="104"/>
                </a:lnTo>
                <a:lnTo>
                  <a:pt x="78" y="105"/>
                </a:lnTo>
                <a:lnTo>
                  <a:pt x="79" y="103"/>
                </a:lnTo>
                <a:lnTo>
                  <a:pt x="80" y="103"/>
                </a:lnTo>
                <a:lnTo>
                  <a:pt x="81" y="104"/>
                </a:lnTo>
                <a:lnTo>
                  <a:pt x="85" y="104"/>
                </a:lnTo>
                <a:lnTo>
                  <a:pt x="87" y="105"/>
                </a:lnTo>
                <a:lnTo>
                  <a:pt x="88" y="105"/>
                </a:lnTo>
                <a:lnTo>
                  <a:pt x="92" y="105"/>
                </a:lnTo>
                <a:lnTo>
                  <a:pt x="92" y="103"/>
                </a:lnTo>
                <a:lnTo>
                  <a:pt x="93" y="102"/>
                </a:lnTo>
                <a:lnTo>
                  <a:pt x="95" y="104"/>
                </a:lnTo>
                <a:lnTo>
                  <a:pt x="96" y="106"/>
                </a:lnTo>
                <a:lnTo>
                  <a:pt x="98" y="108"/>
                </a:lnTo>
                <a:lnTo>
                  <a:pt x="90" y="159"/>
                </a:lnTo>
                <a:lnTo>
                  <a:pt x="90" y="159"/>
                </a:lnTo>
                <a:lnTo>
                  <a:pt x="44" y="151"/>
                </a:lnTo>
                <a:lnTo>
                  <a:pt x="0" y="14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5" name="Freeform 7"/>
          <p:cNvSpPr>
            <a:spLocks/>
          </p:cNvSpPr>
          <p:nvPr/>
        </p:nvSpPr>
        <p:spPr bwMode="auto">
          <a:xfrm>
            <a:off x="2252663" y="774700"/>
            <a:ext cx="1574800" cy="1076325"/>
          </a:xfrm>
          <a:custGeom>
            <a:avLst/>
            <a:gdLst/>
            <a:ahLst/>
            <a:cxnLst>
              <a:cxn ang="0">
                <a:pos x="59" y="94"/>
              </a:cxn>
              <a:cxn ang="0">
                <a:pos x="56" y="103"/>
              </a:cxn>
              <a:cxn ang="0">
                <a:pos x="53" y="99"/>
              </a:cxn>
              <a:cxn ang="0">
                <a:pos x="52" y="102"/>
              </a:cxn>
              <a:cxn ang="0">
                <a:pos x="47" y="102"/>
              </a:cxn>
              <a:cxn ang="0">
                <a:pos x="41" y="101"/>
              </a:cxn>
              <a:cxn ang="0">
                <a:pos x="39" y="100"/>
              </a:cxn>
              <a:cxn ang="0">
                <a:pos x="37" y="101"/>
              </a:cxn>
              <a:cxn ang="0">
                <a:pos x="32" y="101"/>
              </a:cxn>
              <a:cxn ang="0">
                <a:pos x="29" y="102"/>
              </a:cxn>
              <a:cxn ang="0">
                <a:pos x="28" y="99"/>
              </a:cxn>
              <a:cxn ang="0">
                <a:pos x="28" y="95"/>
              </a:cxn>
              <a:cxn ang="0">
                <a:pos x="25" y="93"/>
              </a:cxn>
              <a:cxn ang="0">
                <a:pos x="25" y="88"/>
              </a:cxn>
              <a:cxn ang="0">
                <a:pos x="23" y="85"/>
              </a:cxn>
              <a:cxn ang="0">
                <a:pos x="22" y="78"/>
              </a:cxn>
              <a:cxn ang="0">
                <a:pos x="22" y="74"/>
              </a:cxn>
              <a:cxn ang="0">
                <a:pos x="21" y="73"/>
              </a:cxn>
              <a:cxn ang="0">
                <a:pos x="19" y="73"/>
              </a:cxn>
              <a:cxn ang="0">
                <a:pos x="14" y="76"/>
              </a:cxn>
              <a:cxn ang="0">
                <a:pos x="12" y="72"/>
              </a:cxn>
              <a:cxn ang="0">
                <a:pos x="12" y="69"/>
              </a:cxn>
              <a:cxn ang="0">
                <a:pos x="14" y="65"/>
              </a:cxn>
              <a:cxn ang="0">
                <a:pos x="14" y="62"/>
              </a:cxn>
              <a:cxn ang="0">
                <a:pos x="15" y="60"/>
              </a:cxn>
              <a:cxn ang="0">
                <a:pos x="17" y="52"/>
              </a:cxn>
              <a:cxn ang="0">
                <a:pos x="14" y="50"/>
              </a:cxn>
              <a:cxn ang="0">
                <a:pos x="11" y="47"/>
              </a:cxn>
              <a:cxn ang="0">
                <a:pos x="8" y="39"/>
              </a:cxn>
              <a:cxn ang="0">
                <a:pos x="3" y="33"/>
              </a:cxn>
              <a:cxn ang="0">
                <a:pos x="2" y="31"/>
              </a:cxn>
              <a:cxn ang="0">
                <a:pos x="2" y="26"/>
              </a:cxn>
              <a:cxn ang="0">
                <a:pos x="4" y="0"/>
              </a:cxn>
              <a:cxn ang="0">
                <a:pos x="60" y="10"/>
              </a:cxn>
              <a:cxn ang="0">
                <a:pos x="168" y="24"/>
              </a:cxn>
              <a:cxn ang="0">
                <a:pos x="161" y="107"/>
              </a:cxn>
            </a:cxnLst>
            <a:rect l="0" t="0" r="r" b="b"/>
            <a:pathLst>
              <a:path w="168" h="107">
                <a:moveTo>
                  <a:pt x="161" y="107"/>
                </a:moveTo>
                <a:lnTo>
                  <a:pt x="59" y="94"/>
                </a:lnTo>
                <a:lnTo>
                  <a:pt x="58" y="105"/>
                </a:lnTo>
                <a:lnTo>
                  <a:pt x="56" y="103"/>
                </a:lnTo>
                <a:lnTo>
                  <a:pt x="55" y="101"/>
                </a:lnTo>
                <a:lnTo>
                  <a:pt x="53" y="99"/>
                </a:lnTo>
                <a:lnTo>
                  <a:pt x="52" y="100"/>
                </a:lnTo>
                <a:lnTo>
                  <a:pt x="52" y="102"/>
                </a:lnTo>
                <a:lnTo>
                  <a:pt x="48" y="102"/>
                </a:lnTo>
                <a:lnTo>
                  <a:pt x="47" y="102"/>
                </a:lnTo>
                <a:lnTo>
                  <a:pt x="45" y="101"/>
                </a:lnTo>
                <a:lnTo>
                  <a:pt x="41" y="101"/>
                </a:lnTo>
                <a:lnTo>
                  <a:pt x="40" y="100"/>
                </a:lnTo>
                <a:lnTo>
                  <a:pt x="39" y="100"/>
                </a:lnTo>
                <a:lnTo>
                  <a:pt x="38" y="102"/>
                </a:lnTo>
                <a:lnTo>
                  <a:pt x="37" y="101"/>
                </a:lnTo>
                <a:lnTo>
                  <a:pt x="33" y="100"/>
                </a:lnTo>
                <a:lnTo>
                  <a:pt x="32" y="101"/>
                </a:lnTo>
                <a:lnTo>
                  <a:pt x="31" y="103"/>
                </a:lnTo>
                <a:lnTo>
                  <a:pt x="29" y="102"/>
                </a:lnTo>
                <a:lnTo>
                  <a:pt x="28" y="99"/>
                </a:lnTo>
                <a:lnTo>
                  <a:pt x="28" y="99"/>
                </a:lnTo>
                <a:lnTo>
                  <a:pt x="29" y="96"/>
                </a:lnTo>
                <a:lnTo>
                  <a:pt x="28" y="95"/>
                </a:lnTo>
                <a:lnTo>
                  <a:pt x="27" y="93"/>
                </a:lnTo>
                <a:lnTo>
                  <a:pt x="25" y="93"/>
                </a:lnTo>
                <a:lnTo>
                  <a:pt x="24" y="90"/>
                </a:lnTo>
                <a:lnTo>
                  <a:pt x="25" y="88"/>
                </a:lnTo>
                <a:lnTo>
                  <a:pt x="25" y="87"/>
                </a:lnTo>
                <a:lnTo>
                  <a:pt x="23" y="85"/>
                </a:lnTo>
                <a:lnTo>
                  <a:pt x="22" y="82"/>
                </a:lnTo>
                <a:lnTo>
                  <a:pt x="22" y="78"/>
                </a:lnTo>
                <a:lnTo>
                  <a:pt x="22" y="75"/>
                </a:lnTo>
                <a:lnTo>
                  <a:pt x="22" y="74"/>
                </a:lnTo>
                <a:lnTo>
                  <a:pt x="21" y="74"/>
                </a:lnTo>
                <a:lnTo>
                  <a:pt x="21" y="73"/>
                </a:lnTo>
                <a:lnTo>
                  <a:pt x="20" y="72"/>
                </a:lnTo>
                <a:lnTo>
                  <a:pt x="19" y="73"/>
                </a:lnTo>
                <a:lnTo>
                  <a:pt x="15" y="76"/>
                </a:lnTo>
                <a:lnTo>
                  <a:pt x="14" y="76"/>
                </a:lnTo>
                <a:lnTo>
                  <a:pt x="11" y="73"/>
                </a:lnTo>
                <a:lnTo>
                  <a:pt x="12" y="72"/>
                </a:lnTo>
                <a:lnTo>
                  <a:pt x="12" y="71"/>
                </a:lnTo>
                <a:lnTo>
                  <a:pt x="12" y="69"/>
                </a:lnTo>
                <a:lnTo>
                  <a:pt x="14" y="67"/>
                </a:lnTo>
                <a:lnTo>
                  <a:pt x="14" y="65"/>
                </a:lnTo>
                <a:lnTo>
                  <a:pt x="14" y="65"/>
                </a:lnTo>
                <a:lnTo>
                  <a:pt x="14" y="62"/>
                </a:lnTo>
                <a:lnTo>
                  <a:pt x="15" y="61"/>
                </a:lnTo>
                <a:lnTo>
                  <a:pt x="15" y="60"/>
                </a:lnTo>
                <a:lnTo>
                  <a:pt x="19" y="53"/>
                </a:lnTo>
                <a:lnTo>
                  <a:pt x="17" y="52"/>
                </a:lnTo>
                <a:lnTo>
                  <a:pt x="14" y="51"/>
                </a:lnTo>
                <a:lnTo>
                  <a:pt x="14" y="50"/>
                </a:lnTo>
                <a:lnTo>
                  <a:pt x="12" y="50"/>
                </a:lnTo>
                <a:lnTo>
                  <a:pt x="11" y="47"/>
                </a:lnTo>
                <a:lnTo>
                  <a:pt x="10" y="44"/>
                </a:lnTo>
                <a:lnTo>
                  <a:pt x="8" y="39"/>
                </a:lnTo>
                <a:lnTo>
                  <a:pt x="4" y="36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3" y="29"/>
                </a:lnTo>
                <a:lnTo>
                  <a:pt x="2" y="26"/>
                </a:lnTo>
                <a:lnTo>
                  <a:pt x="0" y="20"/>
                </a:lnTo>
                <a:lnTo>
                  <a:pt x="4" y="0"/>
                </a:lnTo>
                <a:lnTo>
                  <a:pt x="19" y="3"/>
                </a:lnTo>
                <a:lnTo>
                  <a:pt x="60" y="10"/>
                </a:lnTo>
                <a:lnTo>
                  <a:pt x="103" y="17"/>
                </a:lnTo>
                <a:lnTo>
                  <a:pt x="168" y="24"/>
                </a:lnTo>
                <a:lnTo>
                  <a:pt x="163" y="87"/>
                </a:lnTo>
                <a:lnTo>
                  <a:pt x="161" y="107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6" name="Freeform 8"/>
          <p:cNvSpPr>
            <a:spLocks/>
          </p:cNvSpPr>
          <p:nvPr/>
        </p:nvSpPr>
        <p:spPr bwMode="auto">
          <a:xfrm>
            <a:off x="2693988" y="1719263"/>
            <a:ext cx="1068387" cy="955675"/>
          </a:xfrm>
          <a:custGeom>
            <a:avLst/>
            <a:gdLst/>
            <a:ahLst/>
            <a:cxnLst>
              <a:cxn ang="0">
                <a:pos x="107" y="95"/>
              </a:cxn>
              <a:cxn ang="0">
                <a:pos x="111" y="54"/>
              </a:cxn>
              <a:cxn ang="0">
                <a:pos x="114" y="13"/>
              </a:cxn>
              <a:cxn ang="0">
                <a:pos x="12" y="0"/>
              </a:cxn>
              <a:cxn ang="0">
                <a:pos x="11" y="11"/>
              </a:cxn>
              <a:cxn ang="0">
                <a:pos x="3" y="62"/>
              </a:cxn>
              <a:cxn ang="0">
                <a:pos x="3" y="62"/>
              </a:cxn>
              <a:cxn ang="0">
                <a:pos x="0" y="82"/>
              </a:cxn>
              <a:cxn ang="0">
                <a:pos x="30" y="87"/>
              </a:cxn>
              <a:cxn ang="0">
                <a:pos x="107" y="95"/>
              </a:cxn>
              <a:cxn ang="0">
                <a:pos x="107" y="95"/>
              </a:cxn>
            </a:cxnLst>
            <a:rect l="0" t="0" r="r" b="b"/>
            <a:pathLst>
              <a:path w="114" h="95">
                <a:moveTo>
                  <a:pt x="107" y="95"/>
                </a:moveTo>
                <a:lnTo>
                  <a:pt x="111" y="54"/>
                </a:lnTo>
                <a:lnTo>
                  <a:pt x="114" y="13"/>
                </a:lnTo>
                <a:lnTo>
                  <a:pt x="12" y="0"/>
                </a:lnTo>
                <a:lnTo>
                  <a:pt x="11" y="11"/>
                </a:lnTo>
                <a:lnTo>
                  <a:pt x="3" y="62"/>
                </a:lnTo>
                <a:lnTo>
                  <a:pt x="3" y="62"/>
                </a:lnTo>
                <a:lnTo>
                  <a:pt x="0" y="82"/>
                </a:lnTo>
                <a:lnTo>
                  <a:pt x="30" y="87"/>
                </a:lnTo>
                <a:lnTo>
                  <a:pt x="107" y="95"/>
                </a:lnTo>
                <a:lnTo>
                  <a:pt x="107" y="95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7" name="Freeform 9"/>
          <p:cNvSpPr>
            <a:spLocks/>
          </p:cNvSpPr>
          <p:nvPr/>
        </p:nvSpPr>
        <p:spPr bwMode="auto">
          <a:xfrm>
            <a:off x="1306513" y="2062163"/>
            <a:ext cx="984250" cy="161766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61"/>
              </a:cxn>
              <a:cxn ang="0">
                <a:pos x="68" y="161"/>
              </a:cxn>
              <a:cxn ang="0">
                <a:pos x="68" y="160"/>
              </a:cxn>
              <a:cxn ang="0">
                <a:pos x="69" y="159"/>
              </a:cxn>
              <a:cxn ang="0">
                <a:pos x="70" y="154"/>
              </a:cxn>
              <a:cxn ang="0">
                <a:pos x="69" y="153"/>
              </a:cxn>
              <a:cxn ang="0">
                <a:pos x="71" y="143"/>
              </a:cxn>
              <a:cxn ang="0">
                <a:pos x="70" y="139"/>
              </a:cxn>
              <a:cxn ang="0">
                <a:pos x="71" y="138"/>
              </a:cxn>
              <a:cxn ang="0">
                <a:pos x="73" y="138"/>
              </a:cxn>
              <a:cxn ang="0">
                <a:pos x="76" y="139"/>
              </a:cxn>
              <a:cxn ang="0">
                <a:pos x="77" y="140"/>
              </a:cxn>
              <a:cxn ang="0">
                <a:pos x="77" y="141"/>
              </a:cxn>
              <a:cxn ang="0">
                <a:pos x="79" y="142"/>
              </a:cxn>
              <a:cxn ang="0">
                <a:pos x="80" y="142"/>
              </a:cxn>
              <a:cxn ang="0">
                <a:pos x="83" y="133"/>
              </a:cxn>
              <a:cxn ang="0">
                <a:pos x="86" y="122"/>
              </a:cxn>
              <a:cxn ang="0">
                <a:pos x="105" y="20"/>
              </a:cxn>
              <a:cxn ang="0">
                <a:pos x="60" y="11"/>
              </a:cxn>
              <a:cxn ang="0">
                <a:pos x="16" y="0"/>
              </a:cxn>
            </a:cxnLst>
            <a:rect l="0" t="0" r="r" b="b"/>
            <a:pathLst>
              <a:path w="105" h="161">
                <a:moveTo>
                  <a:pt x="16" y="0"/>
                </a:moveTo>
                <a:lnTo>
                  <a:pt x="0" y="61"/>
                </a:lnTo>
                <a:lnTo>
                  <a:pt x="68" y="161"/>
                </a:lnTo>
                <a:lnTo>
                  <a:pt x="68" y="160"/>
                </a:lnTo>
                <a:lnTo>
                  <a:pt x="69" y="159"/>
                </a:lnTo>
                <a:lnTo>
                  <a:pt x="70" y="154"/>
                </a:lnTo>
                <a:lnTo>
                  <a:pt x="69" y="153"/>
                </a:lnTo>
                <a:lnTo>
                  <a:pt x="71" y="143"/>
                </a:lnTo>
                <a:lnTo>
                  <a:pt x="70" y="139"/>
                </a:lnTo>
                <a:lnTo>
                  <a:pt x="71" y="138"/>
                </a:lnTo>
                <a:lnTo>
                  <a:pt x="73" y="138"/>
                </a:lnTo>
                <a:lnTo>
                  <a:pt x="76" y="139"/>
                </a:lnTo>
                <a:lnTo>
                  <a:pt x="77" y="140"/>
                </a:lnTo>
                <a:lnTo>
                  <a:pt x="77" y="141"/>
                </a:lnTo>
                <a:lnTo>
                  <a:pt x="79" y="142"/>
                </a:lnTo>
                <a:lnTo>
                  <a:pt x="80" y="142"/>
                </a:lnTo>
                <a:lnTo>
                  <a:pt x="83" y="133"/>
                </a:lnTo>
                <a:lnTo>
                  <a:pt x="86" y="122"/>
                </a:lnTo>
                <a:lnTo>
                  <a:pt x="105" y="20"/>
                </a:lnTo>
                <a:lnTo>
                  <a:pt x="60" y="11"/>
                </a:lnTo>
                <a:lnTo>
                  <a:pt x="16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8" name="Freeform 10"/>
          <p:cNvSpPr>
            <a:spLocks/>
          </p:cNvSpPr>
          <p:nvPr/>
        </p:nvSpPr>
        <p:spPr bwMode="auto">
          <a:xfrm>
            <a:off x="1822450" y="3297238"/>
            <a:ext cx="1049338" cy="1296987"/>
          </a:xfrm>
          <a:custGeom>
            <a:avLst/>
            <a:gdLst/>
            <a:ahLst/>
            <a:cxnLst>
              <a:cxn ang="0">
                <a:pos x="95" y="129"/>
              </a:cxn>
              <a:cxn ang="0">
                <a:pos x="112" y="12"/>
              </a:cxn>
              <a:cxn ang="0">
                <a:pos x="30" y="0"/>
              </a:cxn>
              <a:cxn ang="0">
                <a:pos x="28" y="10"/>
              </a:cxn>
              <a:cxn ang="0">
                <a:pos x="25" y="19"/>
              </a:cxn>
              <a:cxn ang="0">
                <a:pos x="24" y="19"/>
              </a:cxn>
              <a:cxn ang="0">
                <a:pos x="22" y="18"/>
              </a:cxn>
              <a:cxn ang="0">
                <a:pos x="22" y="17"/>
              </a:cxn>
              <a:cxn ang="0">
                <a:pos x="21" y="16"/>
              </a:cxn>
              <a:cxn ang="0">
                <a:pos x="18" y="15"/>
              </a:cxn>
              <a:cxn ang="0">
                <a:pos x="16" y="15"/>
              </a:cxn>
              <a:cxn ang="0">
                <a:pos x="15" y="16"/>
              </a:cxn>
              <a:cxn ang="0">
                <a:pos x="16" y="20"/>
              </a:cxn>
              <a:cxn ang="0">
                <a:pos x="14" y="30"/>
              </a:cxn>
              <a:cxn ang="0">
                <a:pos x="15" y="32"/>
              </a:cxn>
              <a:cxn ang="0">
                <a:pos x="14" y="36"/>
              </a:cxn>
              <a:cxn ang="0">
                <a:pos x="13" y="37"/>
              </a:cxn>
              <a:cxn ang="0">
                <a:pos x="13" y="38"/>
              </a:cxn>
              <a:cxn ang="0">
                <a:pos x="13" y="41"/>
              </a:cxn>
              <a:cxn ang="0">
                <a:pos x="13" y="42"/>
              </a:cxn>
              <a:cxn ang="0">
                <a:pos x="13" y="43"/>
              </a:cxn>
              <a:cxn ang="0">
                <a:pos x="14" y="46"/>
              </a:cxn>
              <a:cxn ang="0">
                <a:pos x="14" y="48"/>
              </a:cxn>
              <a:cxn ang="0">
                <a:pos x="15" y="49"/>
              </a:cxn>
              <a:cxn ang="0">
                <a:pos x="16" y="52"/>
              </a:cxn>
              <a:cxn ang="0">
                <a:pos x="17" y="52"/>
              </a:cxn>
              <a:cxn ang="0">
                <a:pos x="18" y="54"/>
              </a:cxn>
              <a:cxn ang="0">
                <a:pos x="18" y="56"/>
              </a:cxn>
              <a:cxn ang="0">
                <a:pos x="18" y="56"/>
              </a:cxn>
              <a:cxn ang="0">
                <a:pos x="17" y="56"/>
              </a:cxn>
              <a:cxn ang="0">
                <a:pos x="15" y="57"/>
              </a:cxn>
              <a:cxn ang="0">
                <a:pos x="13" y="58"/>
              </a:cxn>
              <a:cxn ang="0">
                <a:pos x="11" y="61"/>
              </a:cxn>
              <a:cxn ang="0">
                <a:pos x="10" y="66"/>
              </a:cxn>
              <a:cxn ang="0">
                <a:pos x="6" y="70"/>
              </a:cxn>
              <a:cxn ang="0">
                <a:pos x="5" y="70"/>
              </a:cxn>
              <a:cxn ang="0">
                <a:pos x="4" y="72"/>
              </a:cxn>
              <a:cxn ang="0">
                <a:pos x="5" y="73"/>
              </a:cxn>
              <a:cxn ang="0">
                <a:pos x="5" y="74"/>
              </a:cxn>
              <a:cxn ang="0">
                <a:pos x="4" y="77"/>
              </a:cxn>
              <a:cxn ang="0">
                <a:pos x="4" y="78"/>
              </a:cxn>
              <a:cxn ang="0">
                <a:pos x="7" y="80"/>
              </a:cxn>
              <a:cxn ang="0">
                <a:pos x="7" y="81"/>
              </a:cxn>
              <a:cxn ang="0">
                <a:pos x="6" y="82"/>
              </a:cxn>
              <a:cxn ang="0">
                <a:pos x="6" y="83"/>
              </a:cxn>
              <a:cxn ang="0">
                <a:pos x="5" y="85"/>
              </a:cxn>
              <a:cxn ang="0">
                <a:pos x="4" y="85"/>
              </a:cxn>
              <a:cxn ang="0">
                <a:pos x="1" y="84"/>
              </a:cxn>
              <a:cxn ang="0">
                <a:pos x="0" y="89"/>
              </a:cxn>
              <a:cxn ang="0">
                <a:pos x="60" y="124"/>
              </a:cxn>
              <a:cxn ang="0">
                <a:pos x="95" y="129"/>
              </a:cxn>
              <a:cxn ang="0">
                <a:pos x="95" y="129"/>
              </a:cxn>
            </a:cxnLst>
            <a:rect l="0" t="0" r="r" b="b"/>
            <a:pathLst>
              <a:path w="112" h="129">
                <a:moveTo>
                  <a:pt x="95" y="129"/>
                </a:moveTo>
                <a:lnTo>
                  <a:pt x="112" y="12"/>
                </a:lnTo>
                <a:lnTo>
                  <a:pt x="30" y="0"/>
                </a:lnTo>
                <a:lnTo>
                  <a:pt x="28" y="10"/>
                </a:lnTo>
                <a:lnTo>
                  <a:pt x="25" y="19"/>
                </a:lnTo>
                <a:lnTo>
                  <a:pt x="24" y="19"/>
                </a:lnTo>
                <a:lnTo>
                  <a:pt x="22" y="18"/>
                </a:lnTo>
                <a:lnTo>
                  <a:pt x="22" y="17"/>
                </a:lnTo>
                <a:lnTo>
                  <a:pt x="21" y="16"/>
                </a:lnTo>
                <a:lnTo>
                  <a:pt x="18" y="15"/>
                </a:lnTo>
                <a:lnTo>
                  <a:pt x="16" y="15"/>
                </a:lnTo>
                <a:lnTo>
                  <a:pt x="15" y="16"/>
                </a:lnTo>
                <a:lnTo>
                  <a:pt x="16" y="20"/>
                </a:lnTo>
                <a:lnTo>
                  <a:pt x="14" y="30"/>
                </a:lnTo>
                <a:lnTo>
                  <a:pt x="15" y="32"/>
                </a:lnTo>
                <a:lnTo>
                  <a:pt x="14" y="36"/>
                </a:lnTo>
                <a:lnTo>
                  <a:pt x="13" y="37"/>
                </a:lnTo>
                <a:lnTo>
                  <a:pt x="13" y="38"/>
                </a:lnTo>
                <a:lnTo>
                  <a:pt x="13" y="41"/>
                </a:lnTo>
                <a:lnTo>
                  <a:pt x="13" y="42"/>
                </a:lnTo>
                <a:lnTo>
                  <a:pt x="13" y="43"/>
                </a:lnTo>
                <a:lnTo>
                  <a:pt x="14" y="46"/>
                </a:lnTo>
                <a:lnTo>
                  <a:pt x="14" y="48"/>
                </a:lnTo>
                <a:lnTo>
                  <a:pt x="15" y="49"/>
                </a:lnTo>
                <a:lnTo>
                  <a:pt x="16" y="52"/>
                </a:lnTo>
                <a:lnTo>
                  <a:pt x="17" y="52"/>
                </a:lnTo>
                <a:lnTo>
                  <a:pt x="18" y="54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5" y="57"/>
                </a:lnTo>
                <a:lnTo>
                  <a:pt x="13" y="58"/>
                </a:lnTo>
                <a:lnTo>
                  <a:pt x="11" y="61"/>
                </a:lnTo>
                <a:lnTo>
                  <a:pt x="10" y="66"/>
                </a:lnTo>
                <a:lnTo>
                  <a:pt x="6" y="70"/>
                </a:lnTo>
                <a:lnTo>
                  <a:pt x="5" y="70"/>
                </a:lnTo>
                <a:lnTo>
                  <a:pt x="4" y="72"/>
                </a:lnTo>
                <a:lnTo>
                  <a:pt x="5" y="73"/>
                </a:lnTo>
                <a:lnTo>
                  <a:pt x="5" y="74"/>
                </a:lnTo>
                <a:lnTo>
                  <a:pt x="4" y="77"/>
                </a:lnTo>
                <a:lnTo>
                  <a:pt x="4" y="78"/>
                </a:lnTo>
                <a:lnTo>
                  <a:pt x="7" y="80"/>
                </a:lnTo>
                <a:lnTo>
                  <a:pt x="7" y="81"/>
                </a:lnTo>
                <a:lnTo>
                  <a:pt x="6" y="82"/>
                </a:lnTo>
                <a:lnTo>
                  <a:pt x="6" y="83"/>
                </a:lnTo>
                <a:lnTo>
                  <a:pt x="5" y="85"/>
                </a:lnTo>
                <a:lnTo>
                  <a:pt x="4" y="85"/>
                </a:lnTo>
                <a:lnTo>
                  <a:pt x="1" y="84"/>
                </a:lnTo>
                <a:lnTo>
                  <a:pt x="0" y="89"/>
                </a:lnTo>
                <a:lnTo>
                  <a:pt x="60" y="124"/>
                </a:lnTo>
                <a:lnTo>
                  <a:pt x="95" y="129"/>
                </a:lnTo>
                <a:lnTo>
                  <a:pt x="95" y="129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99" name="Freeform 11"/>
          <p:cNvSpPr>
            <a:spLocks/>
          </p:cNvSpPr>
          <p:nvPr/>
        </p:nvSpPr>
        <p:spPr bwMode="auto">
          <a:xfrm>
            <a:off x="2871788" y="2593975"/>
            <a:ext cx="1116012" cy="94456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1" y="0"/>
              </a:cxn>
              <a:cxn ang="0">
                <a:pos x="89" y="8"/>
              </a:cxn>
              <a:cxn ang="0">
                <a:pos x="119" y="11"/>
              </a:cxn>
              <a:cxn ang="0">
                <a:pos x="118" y="32"/>
              </a:cxn>
              <a:cxn ang="0">
                <a:pos x="115" y="94"/>
              </a:cxn>
              <a:cxn ang="0">
                <a:pos x="99" y="93"/>
              </a:cxn>
              <a:cxn ang="0">
                <a:pos x="0" y="82"/>
              </a:cxn>
            </a:cxnLst>
            <a:rect l="0" t="0" r="r" b="b"/>
            <a:pathLst>
              <a:path w="119" h="94">
                <a:moveTo>
                  <a:pt x="0" y="82"/>
                </a:moveTo>
                <a:lnTo>
                  <a:pt x="11" y="0"/>
                </a:lnTo>
                <a:lnTo>
                  <a:pt x="89" y="8"/>
                </a:lnTo>
                <a:lnTo>
                  <a:pt x="119" y="11"/>
                </a:lnTo>
                <a:lnTo>
                  <a:pt x="118" y="32"/>
                </a:lnTo>
                <a:lnTo>
                  <a:pt x="115" y="94"/>
                </a:lnTo>
                <a:lnTo>
                  <a:pt x="99" y="93"/>
                </a:lnTo>
                <a:lnTo>
                  <a:pt x="0" y="82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0" name="Freeform 12"/>
          <p:cNvSpPr>
            <a:spLocks/>
          </p:cNvSpPr>
          <p:nvPr/>
        </p:nvSpPr>
        <p:spPr bwMode="auto">
          <a:xfrm>
            <a:off x="2722563" y="3417888"/>
            <a:ext cx="1077912" cy="119697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17"/>
              </a:cxn>
              <a:cxn ang="0">
                <a:pos x="0" y="117"/>
              </a:cxn>
              <a:cxn ang="0">
                <a:pos x="15" y="119"/>
              </a:cxn>
              <a:cxn ang="0">
                <a:pos x="16" y="110"/>
              </a:cxn>
              <a:cxn ang="0">
                <a:pos x="44" y="113"/>
              </a:cxn>
              <a:cxn ang="0">
                <a:pos x="44" y="113"/>
              </a:cxn>
              <a:cxn ang="0">
                <a:pos x="43" y="111"/>
              </a:cxn>
              <a:cxn ang="0">
                <a:pos x="44" y="110"/>
              </a:cxn>
              <a:cxn ang="0">
                <a:pos x="44" y="110"/>
              </a:cxn>
              <a:cxn ang="0">
                <a:pos x="43" y="109"/>
              </a:cxn>
              <a:cxn ang="0">
                <a:pos x="44" y="109"/>
              </a:cxn>
              <a:cxn ang="0">
                <a:pos x="106" y="115"/>
              </a:cxn>
              <a:cxn ang="0">
                <a:pos x="113" y="21"/>
              </a:cxn>
              <a:cxn ang="0">
                <a:pos x="114" y="21"/>
              </a:cxn>
              <a:cxn ang="0">
                <a:pos x="115" y="11"/>
              </a:cxn>
              <a:cxn ang="0">
                <a:pos x="16" y="0"/>
              </a:cxn>
            </a:cxnLst>
            <a:rect l="0" t="0" r="r" b="b"/>
            <a:pathLst>
              <a:path w="115" h="119">
                <a:moveTo>
                  <a:pt x="16" y="0"/>
                </a:moveTo>
                <a:lnTo>
                  <a:pt x="0" y="117"/>
                </a:lnTo>
                <a:lnTo>
                  <a:pt x="0" y="117"/>
                </a:lnTo>
                <a:lnTo>
                  <a:pt x="15" y="119"/>
                </a:lnTo>
                <a:lnTo>
                  <a:pt x="16" y="110"/>
                </a:lnTo>
                <a:lnTo>
                  <a:pt x="44" y="113"/>
                </a:lnTo>
                <a:lnTo>
                  <a:pt x="44" y="113"/>
                </a:lnTo>
                <a:lnTo>
                  <a:pt x="43" y="111"/>
                </a:lnTo>
                <a:lnTo>
                  <a:pt x="44" y="110"/>
                </a:lnTo>
                <a:lnTo>
                  <a:pt x="44" y="110"/>
                </a:lnTo>
                <a:lnTo>
                  <a:pt x="43" y="109"/>
                </a:lnTo>
                <a:lnTo>
                  <a:pt x="44" y="109"/>
                </a:lnTo>
                <a:lnTo>
                  <a:pt x="106" y="115"/>
                </a:lnTo>
                <a:lnTo>
                  <a:pt x="113" y="21"/>
                </a:lnTo>
                <a:lnTo>
                  <a:pt x="114" y="21"/>
                </a:lnTo>
                <a:lnTo>
                  <a:pt x="115" y="11"/>
                </a:lnTo>
                <a:lnTo>
                  <a:pt x="16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1" name="Freeform 13"/>
          <p:cNvSpPr>
            <a:spLocks/>
          </p:cNvSpPr>
          <p:nvPr/>
        </p:nvSpPr>
        <p:spPr bwMode="auto">
          <a:xfrm>
            <a:off x="3781425" y="1016000"/>
            <a:ext cx="1011238" cy="68421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5" y="0"/>
              </a:cxn>
              <a:cxn ang="0">
                <a:pos x="53" y="3"/>
              </a:cxn>
              <a:cxn ang="0">
                <a:pos x="99" y="5"/>
              </a:cxn>
              <a:cxn ang="0">
                <a:pos x="100" y="6"/>
              </a:cxn>
              <a:cxn ang="0">
                <a:pos x="101" y="11"/>
              </a:cxn>
              <a:cxn ang="0">
                <a:pos x="101" y="12"/>
              </a:cxn>
              <a:cxn ang="0">
                <a:pos x="100" y="16"/>
              </a:cxn>
              <a:cxn ang="0">
                <a:pos x="100" y="22"/>
              </a:cxn>
              <a:cxn ang="0">
                <a:pos x="102" y="29"/>
              </a:cxn>
              <a:cxn ang="0">
                <a:pos x="103" y="30"/>
              </a:cxn>
              <a:cxn ang="0">
                <a:pos x="105" y="36"/>
              </a:cxn>
              <a:cxn ang="0">
                <a:pos x="105" y="47"/>
              </a:cxn>
              <a:cxn ang="0">
                <a:pos x="105" y="49"/>
              </a:cxn>
              <a:cxn ang="0">
                <a:pos x="105" y="53"/>
              </a:cxn>
              <a:cxn ang="0">
                <a:pos x="106" y="54"/>
              </a:cxn>
              <a:cxn ang="0">
                <a:pos x="108" y="62"/>
              </a:cxn>
              <a:cxn ang="0">
                <a:pos x="108" y="64"/>
              </a:cxn>
              <a:cxn ang="0">
                <a:pos x="108" y="68"/>
              </a:cxn>
              <a:cxn ang="0">
                <a:pos x="0" y="63"/>
              </a:cxn>
            </a:cxnLst>
            <a:rect l="0" t="0" r="r" b="b"/>
            <a:pathLst>
              <a:path w="108" h="68">
                <a:moveTo>
                  <a:pt x="0" y="63"/>
                </a:moveTo>
                <a:lnTo>
                  <a:pt x="5" y="0"/>
                </a:lnTo>
                <a:lnTo>
                  <a:pt x="53" y="3"/>
                </a:lnTo>
                <a:lnTo>
                  <a:pt x="99" y="5"/>
                </a:lnTo>
                <a:lnTo>
                  <a:pt x="100" y="6"/>
                </a:lnTo>
                <a:lnTo>
                  <a:pt x="101" y="11"/>
                </a:lnTo>
                <a:lnTo>
                  <a:pt x="101" y="12"/>
                </a:lnTo>
                <a:lnTo>
                  <a:pt x="100" y="16"/>
                </a:lnTo>
                <a:lnTo>
                  <a:pt x="100" y="22"/>
                </a:lnTo>
                <a:lnTo>
                  <a:pt x="102" y="29"/>
                </a:lnTo>
                <a:lnTo>
                  <a:pt x="103" y="30"/>
                </a:lnTo>
                <a:lnTo>
                  <a:pt x="105" y="36"/>
                </a:lnTo>
                <a:lnTo>
                  <a:pt x="105" y="47"/>
                </a:lnTo>
                <a:lnTo>
                  <a:pt x="105" y="49"/>
                </a:lnTo>
                <a:lnTo>
                  <a:pt x="105" y="53"/>
                </a:lnTo>
                <a:lnTo>
                  <a:pt x="106" y="54"/>
                </a:lnTo>
                <a:lnTo>
                  <a:pt x="108" y="62"/>
                </a:lnTo>
                <a:lnTo>
                  <a:pt x="108" y="64"/>
                </a:lnTo>
                <a:lnTo>
                  <a:pt x="108" y="68"/>
                </a:lnTo>
                <a:lnTo>
                  <a:pt x="0" y="63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2" name="Freeform 14"/>
          <p:cNvSpPr>
            <a:spLocks/>
          </p:cNvSpPr>
          <p:nvPr/>
        </p:nvSpPr>
        <p:spPr bwMode="auto">
          <a:xfrm>
            <a:off x="3733800" y="1649413"/>
            <a:ext cx="1077913" cy="77311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3" y="20"/>
              </a:cxn>
              <a:cxn ang="0">
                <a:pos x="5" y="0"/>
              </a:cxn>
              <a:cxn ang="0">
                <a:pos x="113" y="5"/>
              </a:cxn>
              <a:cxn ang="0">
                <a:pos x="113" y="6"/>
              </a:cxn>
              <a:cxn ang="0">
                <a:pos x="112" y="8"/>
              </a:cxn>
              <a:cxn ang="0">
                <a:pos x="109" y="11"/>
              </a:cxn>
              <a:cxn ang="0">
                <a:pos x="110" y="13"/>
              </a:cxn>
              <a:cxn ang="0">
                <a:pos x="115" y="18"/>
              </a:cxn>
              <a:cxn ang="0">
                <a:pos x="115" y="56"/>
              </a:cxn>
              <a:cxn ang="0">
                <a:pos x="114" y="56"/>
              </a:cxn>
              <a:cxn ang="0">
                <a:pos x="113" y="56"/>
              </a:cxn>
              <a:cxn ang="0">
                <a:pos x="113" y="57"/>
              </a:cxn>
              <a:cxn ang="0">
                <a:pos x="114" y="58"/>
              </a:cxn>
              <a:cxn ang="0">
                <a:pos x="113" y="60"/>
              </a:cxn>
              <a:cxn ang="0">
                <a:pos x="114" y="61"/>
              </a:cxn>
              <a:cxn ang="0">
                <a:pos x="115" y="64"/>
              </a:cxn>
              <a:cxn ang="0">
                <a:pos x="114" y="65"/>
              </a:cxn>
              <a:cxn ang="0">
                <a:pos x="114" y="67"/>
              </a:cxn>
              <a:cxn ang="0">
                <a:pos x="113" y="71"/>
              </a:cxn>
              <a:cxn ang="0">
                <a:pos x="114" y="75"/>
              </a:cxn>
              <a:cxn ang="0">
                <a:pos x="114" y="77"/>
              </a:cxn>
              <a:cxn ang="0">
                <a:pos x="114" y="77"/>
              </a:cxn>
              <a:cxn ang="0">
                <a:pos x="111" y="75"/>
              </a:cxn>
              <a:cxn ang="0">
                <a:pos x="104" y="71"/>
              </a:cxn>
              <a:cxn ang="0">
                <a:pos x="103" y="70"/>
              </a:cxn>
              <a:cxn ang="0">
                <a:pos x="100" y="70"/>
              </a:cxn>
              <a:cxn ang="0">
                <a:pos x="98" y="72"/>
              </a:cxn>
              <a:cxn ang="0">
                <a:pos x="96" y="72"/>
              </a:cxn>
              <a:cxn ang="0">
                <a:pos x="94" y="72"/>
              </a:cxn>
              <a:cxn ang="0">
                <a:pos x="92" y="69"/>
              </a:cxn>
              <a:cxn ang="0">
                <a:pos x="91" y="68"/>
              </a:cxn>
              <a:cxn ang="0">
                <a:pos x="89" y="69"/>
              </a:cxn>
              <a:cxn ang="0">
                <a:pos x="86" y="69"/>
              </a:cxn>
              <a:cxn ang="0">
                <a:pos x="84" y="65"/>
              </a:cxn>
              <a:cxn ang="0">
                <a:pos x="0" y="61"/>
              </a:cxn>
            </a:cxnLst>
            <a:rect l="0" t="0" r="r" b="b"/>
            <a:pathLst>
              <a:path w="115" h="77">
                <a:moveTo>
                  <a:pt x="0" y="61"/>
                </a:moveTo>
                <a:lnTo>
                  <a:pt x="3" y="20"/>
                </a:lnTo>
                <a:lnTo>
                  <a:pt x="5" y="0"/>
                </a:lnTo>
                <a:lnTo>
                  <a:pt x="113" y="5"/>
                </a:lnTo>
                <a:lnTo>
                  <a:pt x="113" y="6"/>
                </a:lnTo>
                <a:lnTo>
                  <a:pt x="112" y="8"/>
                </a:lnTo>
                <a:lnTo>
                  <a:pt x="109" y="11"/>
                </a:lnTo>
                <a:lnTo>
                  <a:pt x="110" y="13"/>
                </a:lnTo>
                <a:lnTo>
                  <a:pt x="115" y="18"/>
                </a:lnTo>
                <a:lnTo>
                  <a:pt x="115" y="56"/>
                </a:lnTo>
                <a:lnTo>
                  <a:pt x="114" y="56"/>
                </a:lnTo>
                <a:lnTo>
                  <a:pt x="113" y="56"/>
                </a:lnTo>
                <a:lnTo>
                  <a:pt x="113" y="57"/>
                </a:lnTo>
                <a:lnTo>
                  <a:pt x="114" y="58"/>
                </a:lnTo>
                <a:lnTo>
                  <a:pt x="113" y="60"/>
                </a:lnTo>
                <a:lnTo>
                  <a:pt x="114" y="61"/>
                </a:lnTo>
                <a:lnTo>
                  <a:pt x="115" y="64"/>
                </a:lnTo>
                <a:lnTo>
                  <a:pt x="114" y="65"/>
                </a:lnTo>
                <a:lnTo>
                  <a:pt x="114" y="67"/>
                </a:lnTo>
                <a:lnTo>
                  <a:pt x="113" y="71"/>
                </a:lnTo>
                <a:lnTo>
                  <a:pt x="114" y="75"/>
                </a:lnTo>
                <a:lnTo>
                  <a:pt x="114" y="77"/>
                </a:lnTo>
                <a:lnTo>
                  <a:pt x="114" y="77"/>
                </a:lnTo>
                <a:lnTo>
                  <a:pt x="111" y="75"/>
                </a:lnTo>
                <a:lnTo>
                  <a:pt x="104" y="71"/>
                </a:lnTo>
                <a:lnTo>
                  <a:pt x="103" y="70"/>
                </a:lnTo>
                <a:lnTo>
                  <a:pt x="100" y="70"/>
                </a:lnTo>
                <a:lnTo>
                  <a:pt x="98" y="72"/>
                </a:lnTo>
                <a:lnTo>
                  <a:pt x="96" y="72"/>
                </a:lnTo>
                <a:lnTo>
                  <a:pt x="94" y="72"/>
                </a:lnTo>
                <a:lnTo>
                  <a:pt x="92" y="69"/>
                </a:lnTo>
                <a:lnTo>
                  <a:pt x="91" y="68"/>
                </a:lnTo>
                <a:lnTo>
                  <a:pt x="89" y="69"/>
                </a:lnTo>
                <a:lnTo>
                  <a:pt x="86" y="69"/>
                </a:lnTo>
                <a:lnTo>
                  <a:pt x="84" y="65"/>
                </a:lnTo>
                <a:lnTo>
                  <a:pt x="0" y="61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3" name="Freeform 15"/>
          <p:cNvSpPr>
            <a:spLocks/>
          </p:cNvSpPr>
          <p:nvPr/>
        </p:nvSpPr>
        <p:spPr bwMode="auto">
          <a:xfrm>
            <a:off x="3697288" y="2262188"/>
            <a:ext cx="1273175" cy="6731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4" y="0"/>
              </a:cxn>
              <a:cxn ang="0">
                <a:pos x="87" y="4"/>
              </a:cxn>
              <a:cxn ang="0">
                <a:pos x="90" y="7"/>
              </a:cxn>
              <a:cxn ang="0">
                <a:pos x="93" y="7"/>
              </a:cxn>
              <a:cxn ang="0">
                <a:pos x="95" y="7"/>
              </a:cxn>
              <a:cxn ang="0">
                <a:pos x="96" y="8"/>
              </a:cxn>
              <a:cxn ang="0">
                <a:pos x="98" y="11"/>
              </a:cxn>
              <a:cxn ang="0">
                <a:pos x="100" y="11"/>
              </a:cxn>
              <a:cxn ang="0">
                <a:pos x="102" y="11"/>
              </a:cxn>
              <a:cxn ang="0">
                <a:pos x="104" y="9"/>
              </a:cxn>
              <a:cxn ang="0">
                <a:pos x="107" y="9"/>
              </a:cxn>
              <a:cxn ang="0">
                <a:pos x="108" y="10"/>
              </a:cxn>
              <a:cxn ang="0">
                <a:pos x="115" y="14"/>
              </a:cxn>
              <a:cxn ang="0">
                <a:pos x="118" y="16"/>
              </a:cxn>
              <a:cxn ang="0">
                <a:pos x="118" y="18"/>
              </a:cxn>
              <a:cxn ang="0">
                <a:pos x="121" y="20"/>
              </a:cxn>
              <a:cxn ang="0">
                <a:pos x="121" y="21"/>
              </a:cxn>
              <a:cxn ang="0">
                <a:pos x="120" y="24"/>
              </a:cxn>
              <a:cxn ang="0">
                <a:pos x="121" y="26"/>
              </a:cxn>
              <a:cxn ang="0">
                <a:pos x="122" y="29"/>
              </a:cxn>
              <a:cxn ang="0">
                <a:pos x="124" y="31"/>
              </a:cxn>
              <a:cxn ang="0">
                <a:pos x="123" y="32"/>
              </a:cxn>
              <a:cxn ang="0">
                <a:pos x="124" y="34"/>
              </a:cxn>
              <a:cxn ang="0">
                <a:pos x="126" y="36"/>
              </a:cxn>
              <a:cxn ang="0">
                <a:pos x="127" y="37"/>
              </a:cxn>
              <a:cxn ang="0">
                <a:pos x="126" y="39"/>
              </a:cxn>
              <a:cxn ang="0">
                <a:pos x="126" y="42"/>
              </a:cxn>
              <a:cxn ang="0">
                <a:pos x="128" y="43"/>
              </a:cxn>
              <a:cxn ang="0">
                <a:pos x="128" y="45"/>
              </a:cxn>
              <a:cxn ang="0">
                <a:pos x="127" y="47"/>
              </a:cxn>
              <a:cxn ang="0">
                <a:pos x="128" y="48"/>
              </a:cxn>
              <a:cxn ang="0">
                <a:pos x="129" y="50"/>
              </a:cxn>
              <a:cxn ang="0">
                <a:pos x="128" y="52"/>
              </a:cxn>
              <a:cxn ang="0">
                <a:pos x="129" y="54"/>
              </a:cxn>
              <a:cxn ang="0">
                <a:pos x="130" y="55"/>
              </a:cxn>
              <a:cxn ang="0">
                <a:pos x="131" y="56"/>
              </a:cxn>
              <a:cxn ang="0">
                <a:pos x="132" y="58"/>
              </a:cxn>
              <a:cxn ang="0">
                <a:pos x="133" y="61"/>
              </a:cxn>
              <a:cxn ang="0">
                <a:pos x="135" y="64"/>
              </a:cxn>
              <a:cxn ang="0">
                <a:pos x="136" y="64"/>
              </a:cxn>
              <a:cxn ang="0">
                <a:pos x="135" y="67"/>
              </a:cxn>
              <a:cxn ang="0">
                <a:pos x="136" y="67"/>
              </a:cxn>
              <a:cxn ang="0">
                <a:pos x="30" y="65"/>
              </a:cxn>
              <a:cxn ang="0">
                <a:pos x="31" y="44"/>
              </a:cxn>
              <a:cxn ang="0">
                <a:pos x="0" y="41"/>
              </a:cxn>
              <a:cxn ang="0">
                <a:pos x="0" y="41"/>
              </a:cxn>
            </a:cxnLst>
            <a:rect l="0" t="0" r="r" b="b"/>
            <a:pathLst>
              <a:path w="136" h="67">
                <a:moveTo>
                  <a:pt x="0" y="41"/>
                </a:moveTo>
                <a:lnTo>
                  <a:pt x="4" y="0"/>
                </a:lnTo>
                <a:lnTo>
                  <a:pt x="87" y="4"/>
                </a:lnTo>
                <a:lnTo>
                  <a:pt x="90" y="7"/>
                </a:lnTo>
                <a:lnTo>
                  <a:pt x="93" y="7"/>
                </a:lnTo>
                <a:lnTo>
                  <a:pt x="95" y="7"/>
                </a:lnTo>
                <a:lnTo>
                  <a:pt x="96" y="8"/>
                </a:lnTo>
                <a:lnTo>
                  <a:pt x="98" y="11"/>
                </a:lnTo>
                <a:lnTo>
                  <a:pt x="100" y="11"/>
                </a:lnTo>
                <a:lnTo>
                  <a:pt x="102" y="11"/>
                </a:lnTo>
                <a:lnTo>
                  <a:pt x="104" y="9"/>
                </a:lnTo>
                <a:lnTo>
                  <a:pt x="107" y="9"/>
                </a:lnTo>
                <a:lnTo>
                  <a:pt x="108" y="10"/>
                </a:lnTo>
                <a:lnTo>
                  <a:pt x="115" y="14"/>
                </a:lnTo>
                <a:lnTo>
                  <a:pt x="118" y="16"/>
                </a:lnTo>
                <a:lnTo>
                  <a:pt x="118" y="18"/>
                </a:lnTo>
                <a:lnTo>
                  <a:pt x="121" y="20"/>
                </a:lnTo>
                <a:lnTo>
                  <a:pt x="121" y="21"/>
                </a:lnTo>
                <a:lnTo>
                  <a:pt x="120" y="24"/>
                </a:lnTo>
                <a:lnTo>
                  <a:pt x="121" y="26"/>
                </a:lnTo>
                <a:lnTo>
                  <a:pt x="122" y="29"/>
                </a:lnTo>
                <a:lnTo>
                  <a:pt x="124" y="31"/>
                </a:lnTo>
                <a:lnTo>
                  <a:pt x="123" y="32"/>
                </a:lnTo>
                <a:lnTo>
                  <a:pt x="124" y="34"/>
                </a:lnTo>
                <a:lnTo>
                  <a:pt x="126" y="36"/>
                </a:lnTo>
                <a:lnTo>
                  <a:pt x="127" y="37"/>
                </a:lnTo>
                <a:lnTo>
                  <a:pt x="126" y="39"/>
                </a:lnTo>
                <a:lnTo>
                  <a:pt x="126" y="42"/>
                </a:lnTo>
                <a:lnTo>
                  <a:pt x="128" y="43"/>
                </a:lnTo>
                <a:lnTo>
                  <a:pt x="128" y="45"/>
                </a:lnTo>
                <a:lnTo>
                  <a:pt x="127" y="47"/>
                </a:lnTo>
                <a:lnTo>
                  <a:pt x="128" y="48"/>
                </a:lnTo>
                <a:lnTo>
                  <a:pt x="129" y="50"/>
                </a:lnTo>
                <a:lnTo>
                  <a:pt x="128" y="52"/>
                </a:lnTo>
                <a:lnTo>
                  <a:pt x="129" y="54"/>
                </a:lnTo>
                <a:lnTo>
                  <a:pt x="130" y="55"/>
                </a:lnTo>
                <a:lnTo>
                  <a:pt x="131" y="56"/>
                </a:lnTo>
                <a:lnTo>
                  <a:pt x="132" y="58"/>
                </a:lnTo>
                <a:lnTo>
                  <a:pt x="133" y="61"/>
                </a:lnTo>
                <a:lnTo>
                  <a:pt x="135" y="64"/>
                </a:lnTo>
                <a:lnTo>
                  <a:pt x="136" y="64"/>
                </a:lnTo>
                <a:lnTo>
                  <a:pt x="135" y="67"/>
                </a:lnTo>
                <a:lnTo>
                  <a:pt x="136" y="67"/>
                </a:lnTo>
                <a:lnTo>
                  <a:pt x="30" y="65"/>
                </a:lnTo>
                <a:lnTo>
                  <a:pt x="31" y="44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4" name="Freeform 16"/>
          <p:cNvSpPr>
            <a:spLocks/>
          </p:cNvSpPr>
          <p:nvPr/>
        </p:nvSpPr>
        <p:spPr bwMode="auto">
          <a:xfrm>
            <a:off x="3949700" y="2916238"/>
            <a:ext cx="1133475" cy="6524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09" y="2"/>
              </a:cxn>
              <a:cxn ang="0">
                <a:pos x="116" y="7"/>
              </a:cxn>
              <a:cxn ang="0">
                <a:pos x="114" y="10"/>
              </a:cxn>
              <a:cxn ang="0">
                <a:pos x="113" y="12"/>
              </a:cxn>
              <a:cxn ang="0">
                <a:pos x="114" y="14"/>
              </a:cxn>
              <a:cxn ang="0">
                <a:pos x="116" y="14"/>
              </a:cxn>
              <a:cxn ang="0">
                <a:pos x="117" y="18"/>
              </a:cxn>
              <a:cxn ang="0">
                <a:pos x="119" y="19"/>
              </a:cxn>
              <a:cxn ang="0">
                <a:pos x="120" y="20"/>
              </a:cxn>
              <a:cxn ang="0">
                <a:pos x="121" y="20"/>
              </a:cxn>
              <a:cxn ang="0">
                <a:pos x="121" y="65"/>
              </a:cxn>
              <a:cxn ang="0">
                <a:pos x="0" y="62"/>
              </a:cxn>
              <a:cxn ang="0">
                <a:pos x="3" y="0"/>
              </a:cxn>
            </a:cxnLst>
            <a:rect l="0" t="0" r="r" b="b"/>
            <a:pathLst>
              <a:path w="121" h="65">
                <a:moveTo>
                  <a:pt x="3" y="0"/>
                </a:moveTo>
                <a:lnTo>
                  <a:pt x="109" y="2"/>
                </a:lnTo>
                <a:lnTo>
                  <a:pt x="116" y="7"/>
                </a:lnTo>
                <a:lnTo>
                  <a:pt x="114" y="10"/>
                </a:lnTo>
                <a:lnTo>
                  <a:pt x="113" y="12"/>
                </a:lnTo>
                <a:lnTo>
                  <a:pt x="114" y="14"/>
                </a:lnTo>
                <a:lnTo>
                  <a:pt x="116" y="14"/>
                </a:lnTo>
                <a:lnTo>
                  <a:pt x="117" y="18"/>
                </a:lnTo>
                <a:lnTo>
                  <a:pt x="119" y="19"/>
                </a:lnTo>
                <a:lnTo>
                  <a:pt x="120" y="20"/>
                </a:lnTo>
                <a:lnTo>
                  <a:pt x="121" y="20"/>
                </a:lnTo>
                <a:lnTo>
                  <a:pt x="121" y="65"/>
                </a:lnTo>
                <a:lnTo>
                  <a:pt x="0" y="62"/>
                </a:lnTo>
                <a:lnTo>
                  <a:pt x="3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5" name="Freeform 17"/>
          <p:cNvSpPr>
            <a:spLocks/>
          </p:cNvSpPr>
          <p:nvPr/>
        </p:nvSpPr>
        <p:spPr bwMode="auto">
          <a:xfrm>
            <a:off x="3790950" y="3529013"/>
            <a:ext cx="1320800" cy="733425"/>
          </a:xfrm>
          <a:custGeom>
            <a:avLst/>
            <a:gdLst/>
            <a:ahLst/>
            <a:cxnLst>
              <a:cxn ang="0">
                <a:pos x="17" y="1"/>
              </a:cxn>
              <a:cxn ang="0">
                <a:pos x="0" y="10"/>
              </a:cxn>
              <a:cxn ang="0">
                <a:pos x="48" y="53"/>
              </a:cxn>
              <a:cxn ang="0">
                <a:pos x="51" y="54"/>
              </a:cxn>
              <a:cxn ang="0">
                <a:pos x="54" y="58"/>
              </a:cxn>
              <a:cxn ang="0">
                <a:pos x="59" y="57"/>
              </a:cxn>
              <a:cxn ang="0">
                <a:pos x="61" y="59"/>
              </a:cxn>
              <a:cxn ang="0">
                <a:pos x="62" y="61"/>
              </a:cxn>
              <a:cxn ang="0">
                <a:pos x="67" y="62"/>
              </a:cxn>
              <a:cxn ang="0">
                <a:pos x="70" y="63"/>
              </a:cxn>
              <a:cxn ang="0">
                <a:pos x="71" y="62"/>
              </a:cxn>
              <a:cxn ang="0">
                <a:pos x="74" y="65"/>
              </a:cxn>
              <a:cxn ang="0">
                <a:pos x="80" y="64"/>
              </a:cxn>
              <a:cxn ang="0">
                <a:pos x="82" y="66"/>
              </a:cxn>
              <a:cxn ang="0">
                <a:pos x="82" y="69"/>
              </a:cxn>
              <a:cxn ang="0">
                <a:pos x="86" y="67"/>
              </a:cxn>
              <a:cxn ang="0">
                <a:pos x="92" y="70"/>
              </a:cxn>
              <a:cxn ang="0">
                <a:pos x="94" y="69"/>
              </a:cxn>
              <a:cxn ang="0">
                <a:pos x="96" y="70"/>
              </a:cxn>
              <a:cxn ang="0">
                <a:pos x="96" y="72"/>
              </a:cxn>
              <a:cxn ang="0">
                <a:pos x="97" y="71"/>
              </a:cxn>
              <a:cxn ang="0">
                <a:pos x="100" y="68"/>
              </a:cxn>
              <a:cxn ang="0">
                <a:pos x="101" y="69"/>
              </a:cxn>
              <a:cxn ang="0">
                <a:pos x="103" y="70"/>
              </a:cxn>
              <a:cxn ang="0">
                <a:pos x="105" y="69"/>
              </a:cxn>
              <a:cxn ang="0">
                <a:pos x="106" y="70"/>
              </a:cxn>
              <a:cxn ang="0">
                <a:pos x="110" y="73"/>
              </a:cxn>
              <a:cxn ang="0">
                <a:pos x="114" y="70"/>
              </a:cxn>
              <a:cxn ang="0">
                <a:pos x="120" y="68"/>
              </a:cxn>
              <a:cxn ang="0">
                <a:pos x="123" y="68"/>
              </a:cxn>
              <a:cxn ang="0">
                <a:pos x="129" y="68"/>
              </a:cxn>
              <a:cxn ang="0">
                <a:pos x="138" y="72"/>
              </a:cxn>
              <a:cxn ang="0">
                <a:pos x="140" y="73"/>
              </a:cxn>
              <a:cxn ang="0">
                <a:pos x="141" y="37"/>
              </a:cxn>
              <a:cxn ang="0">
                <a:pos x="138" y="4"/>
              </a:cxn>
            </a:cxnLst>
            <a:rect l="0" t="0" r="r" b="b"/>
            <a:pathLst>
              <a:path w="141" h="73">
                <a:moveTo>
                  <a:pt x="138" y="4"/>
                </a:moveTo>
                <a:lnTo>
                  <a:pt x="17" y="1"/>
                </a:lnTo>
                <a:lnTo>
                  <a:pt x="1" y="0"/>
                </a:lnTo>
                <a:lnTo>
                  <a:pt x="0" y="10"/>
                </a:lnTo>
                <a:lnTo>
                  <a:pt x="49" y="13"/>
                </a:lnTo>
                <a:lnTo>
                  <a:pt x="48" y="53"/>
                </a:lnTo>
                <a:lnTo>
                  <a:pt x="50" y="54"/>
                </a:lnTo>
                <a:lnTo>
                  <a:pt x="51" y="54"/>
                </a:lnTo>
                <a:lnTo>
                  <a:pt x="53" y="58"/>
                </a:lnTo>
                <a:lnTo>
                  <a:pt x="54" y="58"/>
                </a:lnTo>
                <a:lnTo>
                  <a:pt x="58" y="58"/>
                </a:lnTo>
                <a:lnTo>
                  <a:pt x="59" y="57"/>
                </a:lnTo>
                <a:lnTo>
                  <a:pt x="61" y="58"/>
                </a:lnTo>
                <a:lnTo>
                  <a:pt x="61" y="59"/>
                </a:lnTo>
                <a:lnTo>
                  <a:pt x="61" y="60"/>
                </a:lnTo>
                <a:lnTo>
                  <a:pt x="62" y="61"/>
                </a:lnTo>
                <a:lnTo>
                  <a:pt x="63" y="61"/>
                </a:lnTo>
                <a:lnTo>
                  <a:pt x="67" y="62"/>
                </a:lnTo>
                <a:lnTo>
                  <a:pt x="69" y="63"/>
                </a:lnTo>
                <a:lnTo>
                  <a:pt x="70" y="63"/>
                </a:lnTo>
                <a:lnTo>
                  <a:pt x="70" y="63"/>
                </a:lnTo>
                <a:lnTo>
                  <a:pt x="71" y="62"/>
                </a:lnTo>
                <a:lnTo>
                  <a:pt x="72" y="64"/>
                </a:lnTo>
                <a:lnTo>
                  <a:pt x="74" y="65"/>
                </a:lnTo>
                <a:lnTo>
                  <a:pt x="75" y="63"/>
                </a:lnTo>
                <a:lnTo>
                  <a:pt x="80" y="64"/>
                </a:lnTo>
                <a:lnTo>
                  <a:pt x="80" y="65"/>
                </a:lnTo>
                <a:lnTo>
                  <a:pt x="82" y="66"/>
                </a:lnTo>
                <a:lnTo>
                  <a:pt x="82" y="67"/>
                </a:lnTo>
                <a:lnTo>
                  <a:pt x="82" y="69"/>
                </a:lnTo>
                <a:lnTo>
                  <a:pt x="86" y="70"/>
                </a:lnTo>
                <a:lnTo>
                  <a:pt x="86" y="67"/>
                </a:lnTo>
                <a:lnTo>
                  <a:pt x="88" y="67"/>
                </a:lnTo>
                <a:lnTo>
                  <a:pt x="92" y="70"/>
                </a:lnTo>
                <a:lnTo>
                  <a:pt x="92" y="70"/>
                </a:lnTo>
                <a:lnTo>
                  <a:pt x="94" y="69"/>
                </a:lnTo>
                <a:lnTo>
                  <a:pt x="96" y="69"/>
                </a:lnTo>
                <a:lnTo>
                  <a:pt x="96" y="70"/>
                </a:lnTo>
                <a:lnTo>
                  <a:pt x="95" y="71"/>
                </a:lnTo>
                <a:lnTo>
                  <a:pt x="96" y="72"/>
                </a:lnTo>
                <a:lnTo>
                  <a:pt x="97" y="72"/>
                </a:lnTo>
                <a:lnTo>
                  <a:pt x="97" y="71"/>
                </a:lnTo>
                <a:lnTo>
                  <a:pt x="98" y="69"/>
                </a:lnTo>
                <a:lnTo>
                  <a:pt x="100" y="68"/>
                </a:lnTo>
                <a:lnTo>
                  <a:pt x="100" y="68"/>
                </a:lnTo>
                <a:lnTo>
                  <a:pt x="101" y="69"/>
                </a:lnTo>
                <a:lnTo>
                  <a:pt x="103" y="70"/>
                </a:lnTo>
                <a:lnTo>
                  <a:pt x="103" y="70"/>
                </a:lnTo>
                <a:lnTo>
                  <a:pt x="104" y="69"/>
                </a:lnTo>
                <a:lnTo>
                  <a:pt x="105" y="69"/>
                </a:lnTo>
                <a:lnTo>
                  <a:pt x="106" y="70"/>
                </a:lnTo>
                <a:lnTo>
                  <a:pt x="106" y="70"/>
                </a:lnTo>
                <a:lnTo>
                  <a:pt x="107" y="71"/>
                </a:lnTo>
                <a:lnTo>
                  <a:pt x="110" y="73"/>
                </a:lnTo>
                <a:lnTo>
                  <a:pt x="113" y="70"/>
                </a:lnTo>
                <a:lnTo>
                  <a:pt x="114" y="70"/>
                </a:lnTo>
                <a:lnTo>
                  <a:pt x="117" y="70"/>
                </a:lnTo>
                <a:lnTo>
                  <a:pt x="120" y="68"/>
                </a:lnTo>
                <a:lnTo>
                  <a:pt x="122" y="68"/>
                </a:lnTo>
                <a:lnTo>
                  <a:pt x="123" y="68"/>
                </a:lnTo>
                <a:lnTo>
                  <a:pt x="127" y="69"/>
                </a:lnTo>
                <a:lnTo>
                  <a:pt x="129" y="68"/>
                </a:lnTo>
                <a:lnTo>
                  <a:pt x="130" y="68"/>
                </a:lnTo>
                <a:lnTo>
                  <a:pt x="138" y="72"/>
                </a:lnTo>
                <a:lnTo>
                  <a:pt x="139" y="72"/>
                </a:lnTo>
                <a:lnTo>
                  <a:pt x="140" y="73"/>
                </a:lnTo>
                <a:lnTo>
                  <a:pt x="141" y="73"/>
                </a:lnTo>
                <a:lnTo>
                  <a:pt x="141" y="37"/>
                </a:lnTo>
                <a:lnTo>
                  <a:pt x="138" y="14"/>
                </a:lnTo>
                <a:lnTo>
                  <a:pt x="138" y="4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3125788" y="3629025"/>
            <a:ext cx="2154237" cy="2262188"/>
          </a:xfrm>
          <a:custGeom>
            <a:avLst/>
            <a:gdLst/>
            <a:ahLst/>
            <a:cxnLst>
              <a:cxn ang="0">
                <a:pos x="209" y="62"/>
              </a:cxn>
              <a:cxn ang="0">
                <a:pos x="194" y="58"/>
              </a:cxn>
              <a:cxn ang="0">
                <a:pos x="185" y="60"/>
              </a:cxn>
              <a:cxn ang="0">
                <a:pos x="177" y="60"/>
              </a:cxn>
              <a:cxn ang="0">
                <a:pos x="175" y="60"/>
              </a:cxn>
              <a:cxn ang="0">
                <a:pos x="171" y="58"/>
              </a:cxn>
              <a:cxn ang="0">
                <a:pos x="167" y="62"/>
              </a:cxn>
              <a:cxn ang="0">
                <a:pos x="165" y="59"/>
              </a:cxn>
              <a:cxn ang="0">
                <a:pos x="157" y="57"/>
              </a:cxn>
              <a:cxn ang="0">
                <a:pos x="153" y="56"/>
              </a:cxn>
              <a:cxn ang="0">
                <a:pos x="145" y="55"/>
              </a:cxn>
              <a:cxn ang="0">
                <a:pos x="141" y="53"/>
              </a:cxn>
              <a:cxn ang="0">
                <a:pos x="133" y="51"/>
              </a:cxn>
              <a:cxn ang="0">
                <a:pos x="130" y="47"/>
              </a:cxn>
              <a:cxn ang="0">
                <a:pos x="122" y="44"/>
              </a:cxn>
              <a:cxn ang="0">
                <a:pos x="71" y="0"/>
              </a:cxn>
              <a:cxn ang="0">
                <a:pos x="0" y="88"/>
              </a:cxn>
              <a:cxn ang="0">
                <a:pos x="1" y="92"/>
              </a:cxn>
              <a:cxn ang="0">
                <a:pos x="7" y="99"/>
              </a:cxn>
              <a:cxn ang="0">
                <a:pos x="28" y="121"/>
              </a:cxn>
              <a:cxn ang="0">
                <a:pos x="31" y="128"/>
              </a:cxn>
              <a:cxn ang="0">
                <a:pos x="46" y="150"/>
              </a:cxn>
              <a:cxn ang="0">
                <a:pos x="60" y="153"/>
              </a:cxn>
              <a:cxn ang="0">
                <a:pos x="68" y="140"/>
              </a:cxn>
              <a:cxn ang="0">
                <a:pos x="73" y="138"/>
              </a:cxn>
              <a:cxn ang="0">
                <a:pos x="82" y="141"/>
              </a:cxn>
              <a:cxn ang="0">
                <a:pos x="91" y="146"/>
              </a:cxn>
              <a:cxn ang="0">
                <a:pos x="94" y="148"/>
              </a:cxn>
              <a:cxn ang="0">
                <a:pos x="102" y="158"/>
              </a:cxn>
              <a:cxn ang="0">
                <a:pos x="115" y="182"/>
              </a:cxn>
              <a:cxn ang="0">
                <a:pos x="122" y="190"/>
              </a:cxn>
              <a:cxn ang="0">
                <a:pos x="124" y="202"/>
              </a:cxn>
              <a:cxn ang="0">
                <a:pos x="135" y="215"/>
              </a:cxn>
              <a:cxn ang="0">
                <a:pos x="154" y="221"/>
              </a:cxn>
              <a:cxn ang="0">
                <a:pos x="164" y="223"/>
              </a:cxn>
              <a:cxn ang="0">
                <a:pos x="163" y="220"/>
              </a:cxn>
              <a:cxn ang="0">
                <a:pos x="160" y="198"/>
              </a:cxn>
              <a:cxn ang="0">
                <a:pos x="158" y="195"/>
              </a:cxn>
              <a:cxn ang="0">
                <a:pos x="163" y="187"/>
              </a:cxn>
              <a:cxn ang="0">
                <a:pos x="164" y="184"/>
              </a:cxn>
              <a:cxn ang="0">
                <a:pos x="167" y="177"/>
              </a:cxn>
              <a:cxn ang="0">
                <a:pos x="170" y="177"/>
              </a:cxn>
              <a:cxn ang="0">
                <a:pos x="172" y="174"/>
              </a:cxn>
              <a:cxn ang="0">
                <a:pos x="174" y="174"/>
              </a:cxn>
              <a:cxn ang="0">
                <a:pos x="179" y="171"/>
              </a:cxn>
              <a:cxn ang="0">
                <a:pos x="181" y="167"/>
              </a:cxn>
              <a:cxn ang="0">
                <a:pos x="183" y="168"/>
              </a:cxn>
              <a:cxn ang="0">
                <a:pos x="201" y="159"/>
              </a:cxn>
              <a:cxn ang="0">
                <a:pos x="205" y="148"/>
              </a:cxn>
              <a:cxn ang="0">
                <a:pos x="209" y="147"/>
              </a:cxn>
              <a:cxn ang="0">
                <a:pos x="221" y="145"/>
              </a:cxn>
              <a:cxn ang="0">
                <a:pos x="224" y="144"/>
              </a:cxn>
              <a:cxn ang="0">
                <a:pos x="226" y="139"/>
              </a:cxn>
              <a:cxn ang="0">
                <a:pos x="227" y="130"/>
              </a:cxn>
              <a:cxn ang="0">
                <a:pos x="229" y="123"/>
              </a:cxn>
              <a:cxn ang="0">
                <a:pos x="228" y="112"/>
              </a:cxn>
              <a:cxn ang="0">
                <a:pos x="226" y="107"/>
              </a:cxn>
              <a:cxn ang="0">
                <a:pos x="224" y="101"/>
              </a:cxn>
              <a:cxn ang="0">
                <a:pos x="220" y="65"/>
              </a:cxn>
              <a:cxn ang="0">
                <a:pos x="212" y="63"/>
              </a:cxn>
            </a:cxnLst>
            <a:rect l="0" t="0" r="r" b="b"/>
            <a:pathLst>
              <a:path w="230" h="225">
                <a:moveTo>
                  <a:pt x="212" y="63"/>
                </a:moveTo>
                <a:lnTo>
                  <a:pt x="211" y="63"/>
                </a:lnTo>
                <a:lnTo>
                  <a:pt x="210" y="62"/>
                </a:lnTo>
                <a:lnTo>
                  <a:pt x="209" y="62"/>
                </a:lnTo>
                <a:lnTo>
                  <a:pt x="201" y="58"/>
                </a:lnTo>
                <a:lnTo>
                  <a:pt x="200" y="58"/>
                </a:lnTo>
                <a:lnTo>
                  <a:pt x="198" y="59"/>
                </a:lnTo>
                <a:lnTo>
                  <a:pt x="194" y="58"/>
                </a:lnTo>
                <a:lnTo>
                  <a:pt x="193" y="58"/>
                </a:lnTo>
                <a:lnTo>
                  <a:pt x="192" y="58"/>
                </a:lnTo>
                <a:lnTo>
                  <a:pt x="188" y="60"/>
                </a:lnTo>
                <a:lnTo>
                  <a:pt x="185" y="60"/>
                </a:lnTo>
                <a:lnTo>
                  <a:pt x="184" y="60"/>
                </a:lnTo>
                <a:lnTo>
                  <a:pt x="181" y="63"/>
                </a:lnTo>
                <a:lnTo>
                  <a:pt x="178" y="61"/>
                </a:lnTo>
                <a:lnTo>
                  <a:pt x="177" y="60"/>
                </a:lnTo>
                <a:lnTo>
                  <a:pt x="177" y="60"/>
                </a:lnTo>
                <a:lnTo>
                  <a:pt x="176" y="59"/>
                </a:lnTo>
                <a:lnTo>
                  <a:pt x="175" y="59"/>
                </a:lnTo>
                <a:lnTo>
                  <a:pt x="175" y="60"/>
                </a:lnTo>
                <a:lnTo>
                  <a:pt x="174" y="60"/>
                </a:lnTo>
                <a:lnTo>
                  <a:pt x="172" y="59"/>
                </a:lnTo>
                <a:lnTo>
                  <a:pt x="171" y="58"/>
                </a:lnTo>
                <a:lnTo>
                  <a:pt x="171" y="58"/>
                </a:lnTo>
                <a:lnTo>
                  <a:pt x="169" y="59"/>
                </a:lnTo>
                <a:lnTo>
                  <a:pt x="168" y="61"/>
                </a:lnTo>
                <a:lnTo>
                  <a:pt x="168" y="62"/>
                </a:lnTo>
                <a:lnTo>
                  <a:pt x="167" y="62"/>
                </a:lnTo>
                <a:lnTo>
                  <a:pt x="166" y="61"/>
                </a:lnTo>
                <a:lnTo>
                  <a:pt x="167" y="60"/>
                </a:lnTo>
                <a:lnTo>
                  <a:pt x="167" y="59"/>
                </a:lnTo>
                <a:lnTo>
                  <a:pt x="165" y="59"/>
                </a:lnTo>
                <a:lnTo>
                  <a:pt x="163" y="60"/>
                </a:lnTo>
                <a:lnTo>
                  <a:pt x="163" y="60"/>
                </a:lnTo>
                <a:lnTo>
                  <a:pt x="159" y="57"/>
                </a:lnTo>
                <a:lnTo>
                  <a:pt x="157" y="57"/>
                </a:lnTo>
                <a:lnTo>
                  <a:pt x="157" y="60"/>
                </a:lnTo>
                <a:lnTo>
                  <a:pt x="153" y="59"/>
                </a:lnTo>
                <a:lnTo>
                  <a:pt x="153" y="57"/>
                </a:lnTo>
                <a:lnTo>
                  <a:pt x="153" y="56"/>
                </a:lnTo>
                <a:lnTo>
                  <a:pt x="151" y="55"/>
                </a:lnTo>
                <a:lnTo>
                  <a:pt x="151" y="54"/>
                </a:lnTo>
                <a:lnTo>
                  <a:pt x="146" y="53"/>
                </a:lnTo>
                <a:lnTo>
                  <a:pt x="145" y="55"/>
                </a:lnTo>
                <a:lnTo>
                  <a:pt x="143" y="54"/>
                </a:lnTo>
                <a:lnTo>
                  <a:pt x="143" y="52"/>
                </a:lnTo>
                <a:lnTo>
                  <a:pt x="141" y="53"/>
                </a:lnTo>
                <a:lnTo>
                  <a:pt x="141" y="53"/>
                </a:lnTo>
                <a:lnTo>
                  <a:pt x="140" y="53"/>
                </a:lnTo>
                <a:lnTo>
                  <a:pt x="138" y="52"/>
                </a:lnTo>
                <a:lnTo>
                  <a:pt x="134" y="51"/>
                </a:lnTo>
                <a:lnTo>
                  <a:pt x="133" y="51"/>
                </a:lnTo>
                <a:lnTo>
                  <a:pt x="132" y="50"/>
                </a:lnTo>
                <a:lnTo>
                  <a:pt x="132" y="49"/>
                </a:lnTo>
                <a:lnTo>
                  <a:pt x="132" y="48"/>
                </a:lnTo>
                <a:lnTo>
                  <a:pt x="130" y="47"/>
                </a:lnTo>
                <a:lnTo>
                  <a:pt x="129" y="48"/>
                </a:lnTo>
                <a:lnTo>
                  <a:pt x="125" y="48"/>
                </a:lnTo>
                <a:lnTo>
                  <a:pt x="124" y="48"/>
                </a:lnTo>
                <a:lnTo>
                  <a:pt x="122" y="44"/>
                </a:lnTo>
                <a:lnTo>
                  <a:pt x="121" y="44"/>
                </a:lnTo>
                <a:lnTo>
                  <a:pt x="119" y="43"/>
                </a:lnTo>
                <a:lnTo>
                  <a:pt x="120" y="3"/>
                </a:lnTo>
                <a:lnTo>
                  <a:pt x="71" y="0"/>
                </a:lnTo>
                <a:lnTo>
                  <a:pt x="70" y="0"/>
                </a:lnTo>
                <a:lnTo>
                  <a:pt x="63" y="94"/>
                </a:lnTo>
                <a:lnTo>
                  <a:pt x="1" y="88"/>
                </a:lnTo>
                <a:lnTo>
                  <a:pt x="0" y="88"/>
                </a:lnTo>
                <a:lnTo>
                  <a:pt x="1" y="89"/>
                </a:lnTo>
                <a:lnTo>
                  <a:pt x="1" y="89"/>
                </a:lnTo>
                <a:lnTo>
                  <a:pt x="0" y="90"/>
                </a:lnTo>
                <a:lnTo>
                  <a:pt x="1" y="92"/>
                </a:lnTo>
                <a:lnTo>
                  <a:pt x="1" y="92"/>
                </a:lnTo>
                <a:lnTo>
                  <a:pt x="4" y="95"/>
                </a:lnTo>
                <a:lnTo>
                  <a:pt x="5" y="97"/>
                </a:lnTo>
                <a:lnTo>
                  <a:pt x="7" y="99"/>
                </a:lnTo>
                <a:lnTo>
                  <a:pt x="10" y="102"/>
                </a:lnTo>
                <a:lnTo>
                  <a:pt x="19" y="113"/>
                </a:lnTo>
                <a:lnTo>
                  <a:pt x="27" y="120"/>
                </a:lnTo>
                <a:lnTo>
                  <a:pt x="28" y="121"/>
                </a:lnTo>
                <a:lnTo>
                  <a:pt x="29" y="122"/>
                </a:lnTo>
                <a:lnTo>
                  <a:pt x="29" y="124"/>
                </a:lnTo>
                <a:lnTo>
                  <a:pt x="29" y="125"/>
                </a:lnTo>
                <a:lnTo>
                  <a:pt x="31" y="128"/>
                </a:lnTo>
                <a:lnTo>
                  <a:pt x="31" y="134"/>
                </a:lnTo>
                <a:lnTo>
                  <a:pt x="31" y="137"/>
                </a:lnTo>
                <a:lnTo>
                  <a:pt x="34" y="141"/>
                </a:lnTo>
                <a:lnTo>
                  <a:pt x="46" y="150"/>
                </a:lnTo>
                <a:lnTo>
                  <a:pt x="54" y="155"/>
                </a:lnTo>
                <a:lnTo>
                  <a:pt x="57" y="156"/>
                </a:lnTo>
                <a:lnTo>
                  <a:pt x="58" y="155"/>
                </a:lnTo>
                <a:lnTo>
                  <a:pt x="60" y="153"/>
                </a:lnTo>
                <a:lnTo>
                  <a:pt x="62" y="151"/>
                </a:lnTo>
                <a:lnTo>
                  <a:pt x="65" y="143"/>
                </a:lnTo>
                <a:lnTo>
                  <a:pt x="67" y="141"/>
                </a:lnTo>
                <a:lnTo>
                  <a:pt x="68" y="140"/>
                </a:lnTo>
                <a:lnTo>
                  <a:pt x="71" y="141"/>
                </a:lnTo>
                <a:lnTo>
                  <a:pt x="72" y="141"/>
                </a:lnTo>
                <a:lnTo>
                  <a:pt x="72" y="139"/>
                </a:lnTo>
                <a:lnTo>
                  <a:pt x="73" y="138"/>
                </a:lnTo>
                <a:lnTo>
                  <a:pt x="75" y="139"/>
                </a:lnTo>
                <a:lnTo>
                  <a:pt x="76" y="140"/>
                </a:lnTo>
                <a:lnTo>
                  <a:pt x="81" y="141"/>
                </a:lnTo>
                <a:lnTo>
                  <a:pt x="82" y="141"/>
                </a:lnTo>
                <a:lnTo>
                  <a:pt x="85" y="142"/>
                </a:lnTo>
                <a:lnTo>
                  <a:pt x="87" y="141"/>
                </a:lnTo>
                <a:lnTo>
                  <a:pt x="90" y="144"/>
                </a:lnTo>
                <a:lnTo>
                  <a:pt x="91" y="146"/>
                </a:lnTo>
                <a:lnTo>
                  <a:pt x="92" y="146"/>
                </a:lnTo>
                <a:lnTo>
                  <a:pt x="92" y="147"/>
                </a:lnTo>
                <a:lnTo>
                  <a:pt x="93" y="147"/>
                </a:lnTo>
                <a:lnTo>
                  <a:pt x="94" y="148"/>
                </a:lnTo>
                <a:lnTo>
                  <a:pt x="97" y="151"/>
                </a:lnTo>
                <a:lnTo>
                  <a:pt x="100" y="154"/>
                </a:lnTo>
                <a:lnTo>
                  <a:pt x="102" y="157"/>
                </a:lnTo>
                <a:lnTo>
                  <a:pt x="102" y="158"/>
                </a:lnTo>
                <a:lnTo>
                  <a:pt x="107" y="171"/>
                </a:lnTo>
                <a:lnTo>
                  <a:pt x="108" y="173"/>
                </a:lnTo>
                <a:lnTo>
                  <a:pt x="114" y="180"/>
                </a:lnTo>
                <a:lnTo>
                  <a:pt x="115" y="182"/>
                </a:lnTo>
                <a:lnTo>
                  <a:pt x="119" y="186"/>
                </a:lnTo>
                <a:lnTo>
                  <a:pt x="120" y="187"/>
                </a:lnTo>
                <a:lnTo>
                  <a:pt x="121" y="189"/>
                </a:lnTo>
                <a:lnTo>
                  <a:pt x="122" y="190"/>
                </a:lnTo>
                <a:lnTo>
                  <a:pt x="121" y="194"/>
                </a:lnTo>
                <a:lnTo>
                  <a:pt x="123" y="196"/>
                </a:lnTo>
                <a:lnTo>
                  <a:pt x="123" y="201"/>
                </a:lnTo>
                <a:lnTo>
                  <a:pt x="124" y="202"/>
                </a:lnTo>
                <a:lnTo>
                  <a:pt x="129" y="210"/>
                </a:lnTo>
                <a:lnTo>
                  <a:pt x="129" y="213"/>
                </a:lnTo>
                <a:lnTo>
                  <a:pt x="132" y="213"/>
                </a:lnTo>
                <a:lnTo>
                  <a:pt x="135" y="215"/>
                </a:lnTo>
                <a:lnTo>
                  <a:pt x="139" y="216"/>
                </a:lnTo>
                <a:lnTo>
                  <a:pt x="145" y="220"/>
                </a:lnTo>
                <a:lnTo>
                  <a:pt x="153" y="221"/>
                </a:lnTo>
                <a:lnTo>
                  <a:pt x="154" y="221"/>
                </a:lnTo>
                <a:lnTo>
                  <a:pt x="159" y="224"/>
                </a:lnTo>
                <a:lnTo>
                  <a:pt x="161" y="225"/>
                </a:lnTo>
                <a:lnTo>
                  <a:pt x="163" y="222"/>
                </a:lnTo>
                <a:lnTo>
                  <a:pt x="164" y="223"/>
                </a:lnTo>
                <a:lnTo>
                  <a:pt x="165" y="222"/>
                </a:lnTo>
                <a:lnTo>
                  <a:pt x="165" y="221"/>
                </a:lnTo>
                <a:lnTo>
                  <a:pt x="163" y="220"/>
                </a:lnTo>
                <a:lnTo>
                  <a:pt x="163" y="220"/>
                </a:lnTo>
                <a:lnTo>
                  <a:pt x="162" y="217"/>
                </a:lnTo>
                <a:lnTo>
                  <a:pt x="159" y="208"/>
                </a:lnTo>
                <a:lnTo>
                  <a:pt x="158" y="204"/>
                </a:lnTo>
                <a:lnTo>
                  <a:pt x="160" y="198"/>
                </a:lnTo>
                <a:lnTo>
                  <a:pt x="160" y="196"/>
                </a:lnTo>
                <a:lnTo>
                  <a:pt x="159" y="196"/>
                </a:lnTo>
                <a:lnTo>
                  <a:pt x="159" y="196"/>
                </a:lnTo>
                <a:lnTo>
                  <a:pt x="158" y="195"/>
                </a:lnTo>
                <a:lnTo>
                  <a:pt x="158" y="195"/>
                </a:lnTo>
                <a:lnTo>
                  <a:pt x="159" y="194"/>
                </a:lnTo>
                <a:lnTo>
                  <a:pt x="161" y="193"/>
                </a:lnTo>
                <a:lnTo>
                  <a:pt x="163" y="187"/>
                </a:lnTo>
                <a:lnTo>
                  <a:pt x="162" y="187"/>
                </a:lnTo>
                <a:lnTo>
                  <a:pt x="161" y="184"/>
                </a:lnTo>
                <a:lnTo>
                  <a:pt x="162" y="183"/>
                </a:lnTo>
                <a:lnTo>
                  <a:pt x="164" y="184"/>
                </a:lnTo>
                <a:lnTo>
                  <a:pt x="167" y="182"/>
                </a:lnTo>
                <a:lnTo>
                  <a:pt x="168" y="179"/>
                </a:lnTo>
                <a:lnTo>
                  <a:pt x="166" y="178"/>
                </a:lnTo>
                <a:lnTo>
                  <a:pt x="167" y="177"/>
                </a:lnTo>
                <a:lnTo>
                  <a:pt x="168" y="177"/>
                </a:lnTo>
                <a:lnTo>
                  <a:pt x="168" y="177"/>
                </a:lnTo>
                <a:lnTo>
                  <a:pt x="169" y="177"/>
                </a:lnTo>
                <a:lnTo>
                  <a:pt x="170" y="177"/>
                </a:lnTo>
                <a:lnTo>
                  <a:pt x="171" y="177"/>
                </a:lnTo>
                <a:lnTo>
                  <a:pt x="172" y="177"/>
                </a:lnTo>
                <a:lnTo>
                  <a:pt x="172" y="176"/>
                </a:lnTo>
                <a:lnTo>
                  <a:pt x="172" y="174"/>
                </a:lnTo>
                <a:lnTo>
                  <a:pt x="172" y="173"/>
                </a:lnTo>
                <a:lnTo>
                  <a:pt x="173" y="173"/>
                </a:lnTo>
                <a:lnTo>
                  <a:pt x="174" y="173"/>
                </a:lnTo>
                <a:lnTo>
                  <a:pt x="174" y="174"/>
                </a:lnTo>
                <a:lnTo>
                  <a:pt x="179" y="172"/>
                </a:lnTo>
                <a:lnTo>
                  <a:pt x="179" y="172"/>
                </a:lnTo>
                <a:lnTo>
                  <a:pt x="179" y="171"/>
                </a:lnTo>
                <a:lnTo>
                  <a:pt x="179" y="171"/>
                </a:lnTo>
                <a:lnTo>
                  <a:pt x="177" y="170"/>
                </a:lnTo>
                <a:lnTo>
                  <a:pt x="177" y="169"/>
                </a:lnTo>
                <a:lnTo>
                  <a:pt x="181" y="167"/>
                </a:lnTo>
                <a:lnTo>
                  <a:pt x="181" y="167"/>
                </a:lnTo>
                <a:lnTo>
                  <a:pt x="183" y="166"/>
                </a:lnTo>
                <a:lnTo>
                  <a:pt x="183" y="167"/>
                </a:lnTo>
                <a:lnTo>
                  <a:pt x="182" y="167"/>
                </a:lnTo>
                <a:lnTo>
                  <a:pt x="183" y="168"/>
                </a:lnTo>
                <a:lnTo>
                  <a:pt x="184" y="168"/>
                </a:lnTo>
                <a:lnTo>
                  <a:pt x="184" y="168"/>
                </a:lnTo>
                <a:lnTo>
                  <a:pt x="191" y="166"/>
                </a:lnTo>
                <a:lnTo>
                  <a:pt x="201" y="159"/>
                </a:lnTo>
                <a:lnTo>
                  <a:pt x="202" y="156"/>
                </a:lnTo>
                <a:lnTo>
                  <a:pt x="207" y="152"/>
                </a:lnTo>
                <a:lnTo>
                  <a:pt x="207" y="151"/>
                </a:lnTo>
                <a:lnTo>
                  <a:pt x="205" y="148"/>
                </a:lnTo>
                <a:lnTo>
                  <a:pt x="205" y="146"/>
                </a:lnTo>
                <a:lnTo>
                  <a:pt x="208" y="145"/>
                </a:lnTo>
                <a:lnTo>
                  <a:pt x="209" y="145"/>
                </a:lnTo>
                <a:lnTo>
                  <a:pt x="209" y="147"/>
                </a:lnTo>
                <a:lnTo>
                  <a:pt x="209" y="148"/>
                </a:lnTo>
                <a:lnTo>
                  <a:pt x="213" y="148"/>
                </a:lnTo>
                <a:lnTo>
                  <a:pt x="213" y="149"/>
                </a:lnTo>
                <a:lnTo>
                  <a:pt x="221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4"/>
                </a:lnTo>
                <a:lnTo>
                  <a:pt x="224" y="144"/>
                </a:lnTo>
                <a:lnTo>
                  <a:pt x="224" y="142"/>
                </a:lnTo>
                <a:lnTo>
                  <a:pt x="225" y="142"/>
                </a:lnTo>
                <a:lnTo>
                  <a:pt x="225" y="141"/>
                </a:lnTo>
                <a:lnTo>
                  <a:pt x="226" y="139"/>
                </a:lnTo>
                <a:lnTo>
                  <a:pt x="228" y="134"/>
                </a:lnTo>
                <a:lnTo>
                  <a:pt x="227" y="133"/>
                </a:lnTo>
                <a:lnTo>
                  <a:pt x="227" y="131"/>
                </a:lnTo>
                <a:lnTo>
                  <a:pt x="227" y="130"/>
                </a:lnTo>
                <a:lnTo>
                  <a:pt x="227" y="129"/>
                </a:lnTo>
                <a:lnTo>
                  <a:pt x="227" y="126"/>
                </a:lnTo>
                <a:lnTo>
                  <a:pt x="229" y="125"/>
                </a:lnTo>
                <a:lnTo>
                  <a:pt x="229" y="123"/>
                </a:lnTo>
                <a:lnTo>
                  <a:pt x="230" y="120"/>
                </a:lnTo>
                <a:lnTo>
                  <a:pt x="230" y="117"/>
                </a:lnTo>
                <a:lnTo>
                  <a:pt x="229" y="114"/>
                </a:lnTo>
                <a:lnTo>
                  <a:pt x="228" y="112"/>
                </a:lnTo>
                <a:lnTo>
                  <a:pt x="228" y="111"/>
                </a:lnTo>
                <a:lnTo>
                  <a:pt x="228" y="110"/>
                </a:lnTo>
                <a:lnTo>
                  <a:pt x="227" y="109"/>
                </a:lnTo>
                <a:lnTo>
                  <a:pt x="226" y="107"/>
                </a:lnTo>
                <a:lnTo>
                  <a:pt x="225" y="106"/>
                </a:lnTo>
                <a:lnTo>
                  <a:pt x="225" y="106"/>
                </a:lnTo>
                <a:lnTo>
                  <a:pt x="225" y="104"/>
                </a:lnTo>
                <a:lnTo>
                  <a:pt x="224" y="101"/>
                </a:lnTo>
                <a:lnTo>
                  <a:pt x="221" y="98"/>
                </a:lnTo>
                <a:lnTo>
                  <a:pt x="221" y="97"/>
                </a:lnTo>
                <a:lnTo>
                  <a:pt x="220" y="76"/>
                </a:lnTo>
                <a:lnTo>
                  <a:pt x="220" y="65"/>
                </a:lnTo>
                <a:lnTo>
                  <a:pt x="217" y="64"/>
                </a:lnTo>
                <a:lnTo>
                  <a:pt x="215" y="66"/>
                </a:lnTo>
                <a:lnTo>
                  <a:pt x="215" y="65"/>
                </a:lnTo>
                <a:lnTo>
                  <a:pt x="212" y="63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7" name="Freeform 19"/>
          <p:cNvSpPr>
            <a:spLocks/>
          </p:cNvSpPr>
          <p:nvPr/>
        </p:nvSpPr>
        <p:spPr bwMode="auto">
          <a:xfrm>
            <a:off x="4708525" y="985838"/>
            <a:ext cx="1022350" cy="1227137"/>
          </a:xfrm>
          <a:custGeom>
            <a:avLst/>
            <a:gdLst/>
            <a:ahLst/>
            <a:cxnLst>
              <a:cxn ang="0">
                <a:pos x="11" y="84"/>
              </a:cxn>
              <a:cxn ang="0">
                <a:pos x="5" y="77"/>
              </a:cxn>
              <a:cxn ang="0">
                <a:pos x="9" y="72"/>
              </a:cxn>
              <a:cxn ang="0">
                <a:pos x="9" y="67"/>
              </a:cxn>
              <a:cxn ang="0">
                <a:pos x="7" y="57"/>
              </a:cxn>
              <a:cxn ang="0">
                <a:pos x="6" y="52"/>
              </a:cxn>
              <a:cxn ang="0">
                <a:pos x="6" y="39"/>
              </a:cxn>
              <a:cxn ang="0">
                <a:pos x="3" y="32"/>
              </a:cxn>
              <a:cxn ang="0">
                <a:pos x="1" y="19"/>
              </a:cxn>
              <a:cxn ang="0">
                <a:pos x="2" y="14"/>
              </a:cxn>
              <a:cxn ang="0">
                <a:pos x="0" y="8"/>
              </a:cxn>
              <a:cxn ang="0">
                <a:pos x="29" y="3"/>
              </a:cxn>
              <a:cxn ang="0">
                <a:pos x="31" y="0"/>
              </a:cxn>
              <a:cxn ang="0">
                <a:pos x="34" y="6"/>
              </a:cxn>
              <a:cxn ang="0">
                <a:pos x="35" y="12"/>
              </a:cxn>
              <a:cxn ang="0">
                <a:pos x="39" y="13"/>
              </a:cxn>
              <a:cxn ang="0">
                <a:pos x="42" y="15"/>
              </a:cxn>
              <a:cxn ang="0">
                <a:pos x="47" y="15"/>
              </a:cxn>
              <a:cxn ang="0">
                <a:pos x="48" y="17"/>
              </a:cxn>
              <a:cxn ang="0">
                <a:pos x="53" y="15"/>
              </a:cxn>
              <a:cxn ang="0">
                <a:pos x="63" y="16"/>
              </a:cxn>
              <a:cxn ang="0">
                <a:pos x="64" y="17"/>
              </a:cxn>
              <a:cxn ang="0">
                <a:pos x="65" y="18"/>
              </a:cxn>
              <a:cxn ang="0">
                <a:pos x="67" y="21"/>
              </a:cxn>
              <a:cxn ang="0">
                <a:pos x="70" y="20"/>
              </a:cxn>
              <a:cxn ang="0">
                <a:pos x="72" y="20"/>
              </a:cxn>
              <a:cxn ang="0">
                <a:pos x="76" y="23"/>
              </a:cxn>
              <a:cxn ang="0">
                <a:pos x="79" y="25"/>
              </a:cxn>
              <a:cxn ang="0">
                <a:pos x="83" y="25"/>
              </a:cxn>
              <a:cxn ang="0">
                <a:pos x="89" y="22"/>
              </a:cxn>
              <a:cxn ang="0">
                <a:pos x="99" y="23"/>
              </a:cxn>
              <a:cxn ang="0">
                <a:pos x="101" y="24"/>
              </a:cxn>
              <a:cxn ang="0">
                <a:pos x="105" y="25"/>
              </a:cxn>
              <a:cxn ang="0">
                <a:pos x="106" y="27"/>
              </a:cxn>
              <a:cxn ang="0">
                <a:pos x="99" y="30"/>
              </a:cxn>
              <a:cxn ang="0">
                <a:pos x="95" y="33"/>
              </a:cxn>
              <a:cxn ang="0">
                <a:pos x="89" y="36"/>
              </a:cxn>
              <a:cxn ang="0">
                <a:pos x="72" y="53"/>
              </a:cxn>
              <a:cxn ang="0">
                <a:pos x="70" y="55"/>
              </a:cxn>
              <a:cxn ang="0">
                <a:pos x="70" y="67"/>
              </a:cxn>
              <a:cxn ang="0">
                <a:pos x="64" y="71"/>
              </a:cxn>
              <a:cxn ang="0">
                <a:pos x="63" y="74"/>
              </a:cxn>
              <a:cxn ang="0">
                <a:pos x="65" y="78"/>
              </a:cxn>
              <a:cxn ang="0">
                <a:pos x="65" y="83"/>
              </a:cxn>
              <a:cxn ang="0">
                <a:pos x="65" y="88"/>
              </a:cxn>
              <a:cxn ang="0">
                <a:pos x="65" y="95"/>
              </a:cxn>
              <a:cxn ang="0">
                <a:pos x="67" y="97"/>
              </a:cxn>
              <a:cxn ang="0">
                <a:pos x="72" y="98"/>
              </a:cxn>
              <a:cxn ang="0">
                <a:pos x="73" y="100"/>
              </a:cxn>
              <a:cxn ang="0">
                <a:pos x="79" y="105"/>
              </a:cxn>
              <a:cxn ang="0">
                <a:pos x="88" y="112"/>
              </a:cxn>
              <a:cxn ang="0">
                <a:pos x="88" y="115"/>
              </a:cxn>
              <a:cxn ang="0">
                <a:pos x="11" y="122"/>
              </a:cxn>
            </a:cxnLst>
            <a:rect l="0" t="0" r="r" b="b"/>
            <a:pathLst>
              <a:path w="109" h="122">
                <a:moveTo>
                  <a:pt x="11" y="122"/>
                </a:moveTo>
                <a:lnTo>
                  <a:pt x="11" y="84"/>
                </a:lnTo>
                <a:lnTo>
                  <a:pt x="6" y="79"/>
                </a:lnTo>
                <a:lnTo>
                  <a:pt x="5" y="77"/>
                </a:lnTo>
                <a:lnTo>
                  <a:pt x="8" y="74"/>
                </a:lnTo>
                <a:lnTo>
                  <a:pt x="9" y="72"/>
                </a:lnTo>
                <a:lnTo>
                  <a:pt x="9" y="71"/>
                </a:lnTo>
                <a:lnTo>
                  <a:pt x="9" y="67"/>
                </a:lnTo>
                <a:lnTo>
                  <a:pt x="9" y="65"/>
                </a:lnTo>
                <a:lnTo>
                  <a:pt x="7" y="57"/>
                </a:lnTo>
                <a:lnTo>
                  <a:pt x="6" y="56"/>
                </a:lnTo>
                <a:lnTo>
                  <a:pt x="6" y="52"/>
                </a:lnTo>
                <a:lnTo>
                  <a:pt x="6" y="50"/>
                </a:lnTo>
                <a:lnTo>
                  <a:pt x="6" y="39"/>
                </a:lnTo>
                <a:lnTo>
                  <a:pt x="4" y="33"/>
                </a:lnTo>
                <a:lnTo>
                  <a:pt x="3" y="32"/>
                </a:lnTo>
                <a:lnTo>
                  <a:pt x="1" y="25"/>
                </a:lnTo>
                <a:lnTo>
                  <a:pt x="1" y="19"/>
                </a:lnTo>
                <a:lnTo>
                  <a:pt x="2" y="15"/>
                </a:lnTo>
                <a:lnTo>
                  <a:pt x="2" y="14"/>
                </a:lnTo>
                <a:lnTo>
                  <a:pt x="1" y="9"/>
                </a:lnTo>
                <a:lnTo>
                  <a:pt x="0" y="8"/>
                </a:lnTo>
                <a:lnTo>
                  <a:pt x="28" y="8"/>
                </a:lnTo>
                <a:lnTo>
                  <a:pt x="29" y="3"/>
                </a:lnTo>
                <a:lnTo>
                  <a:pt x="29" y="0"/>
                </a:lnTo>
                <a:lnTo>
                  <a:pt x="31" y="0"/>
                </a:lnTo>
                <a:lnTo>
                  <a:pt x="34" y="1"/>
                </a:lnTo>
                <a:lnTo>
                  <a:pt x="34" y="6"/>
                </a:lnTo>
                <a:lnTo>
                  <a:pt x="35" y="9"/>
                </a:lnTo>
                <a:lnTo>
                  <a:pt x="35" y="12"/>
                </a:lnTo>
                <a:lnTo>
                  <a:pt x="38" y="14"/>
                </a:lnTo>
                <a:lnTo>
                  <a:pt x="39" y="13"/>
                </a:lnTo>
                <a:lnTo>
                  <a:pt x="41" y="14"/>
                </a:lnTo>
                <a:lnTo>
                  <a:pt x="42" y="15"/>
                </a:lnTo>
                <a:lnTo>
                  <a:pt x="45" y="15"/>
                </a:lnTo>
                <a:lnTo>
                  <a:pt x="47" y="15"/>
                </a:lnTo>
                <a:lnTo>
                  <a:pt x="48" y="16"/>
                </a:lnTo>
                <a:lnTo>
                  <a:pt x="48" y="17"/>
                </a:lnTo>
                <a:lnTo>
                  <a:pt x="52" y="17"/>
                </a:lnTo>
                <a:lnTo>
                  <a:pt x="53" y="15"/>
                </a:lnTo>
                <a:lnTo>
                  <a:pt x="59" y="15"/>
                </a:lnTo>
                <a:lnTo>
                  <a:pt x="63" y="16"/>
                </a:lnTo>
                <a:lnTo>
                  <a:pt x="64" y="16"/>
                </a:lnTo>
                <a:lnTo>
                  <a:pt x="64" y="17"/>
                </a:lnTo>
                <a:lnTo>
                  <a:pt x="65" y="18"/>
                </a:lnTo>
                <a:lnTo>
                  <a:pt x="65" y="18"/>
                </a:lnTo>
                <a:lnTo>
                  <a:pt x="66" y="19"/>
                </a:lnTo>
                <a:lnTo>
                  <a:pt x="67" y="21"/>
                </a:lnTo>
                <a:lnTo>
                  <a:pt x="68" y="22"/>
                </a:lnTo>
                <a:lnTo>
                  <a:pt x="70" y="20"/>
                </a:lnTo>
                <a:lnTo>
                  <a:pt x="71" y="20"/>
                </a:lnTo>
                <a:lnTo>
                  <a:pt x="72" y="20"/>
                </a:lnTo>
                <a:lnTo>
                  <a:pt x="73" y="22"/>
                </a:lnTo>
                <a:lnTo>
                  <a:pt x="76" y="23"/>
                </a:lnTo>
                <a:lnTo>
                  <a:pt x="77" y="24"/>
                </a:lnTo>
                <a:lnTo>
                  <a:pt x="79" y="25"/>
                </a:lnTo>
                <a:lnTo>
                  <a:pt x="81" y="25"/>
                </a:lnTo>
                <a:lnTo>
                  <a:pt x="83" y="25"/>
                </a:lnTo>
                <a:lnTo>
                  <a:pt x="88" y="21"/>
                </a:lnTo>
                <a:lnTo>
                  <a:pt x="89" y="22"/>
                </a:lnTo>
                <a:lnTo>
                  <a:pt x="91" y="23"/>
                </a:lnTo>
                <a:lnTo>
                  <a:pt x="99" y="23"/>
                </a:lnTo>
                <a:lnTo>
                  <a:pt x="100" y="23"/>
                </a:lnTo>
                <a:lnTo>
                  <a:pt x="101" y="24"/>
                </a:lnTo>
                <a:lnTo>
                  <a:pt x="103" y="26"/>
                </a:lnTo>
                <a:lnTo>
                  <a:pt x="105" y="25"/>
                </a:lnTo>
                <a:lnTo>
                  <a:pt x="109" y="25"/>
                </a:lnTo>
                <a:lnTo>
                  <a:pt x="106" y="27"/>
                </a:lnTo>
                <a:lnTo>
                  <a:pt x="102" y="29"/>
                </a:lnTo>
                <a:lnTo>
                  <a:pt x="99" y="30"/>
                </a:lnTo>
                <a:lnTo>
                  <a:pt x="97" y="31"/>
                </a:lnTo>
                <a:lnTo>
                  <a:pt x="95" y="33"/>
                </a:lnTo>
                <a:lnTo>
                  <a:pt x="91" y="35"/>
                </a:lnTo>
                <a:lnTo>
                  <a:pt x="89" y="36"/>
                </a:lnTo>
                <a:lnTo>
                  <a:pt x="82" y="44"/>
                </a:lnTo>
                <a:lnTo>
                  <a:pt x="72" y="53"/>
                </a:lnTo>
                <a:lnTo>
                  <a:pt x="71" y="54"/>
                </a:lnTo>
                <a:lnTo>
                  <a:pt x="70" y="55"/>
                </a:lnTo>
                <a:lnTo>
                  <a:pt x="71" y="66"/>
                </a:lnTo>
                <a:lnTo>
                  <a:pt x="70" y="67"/>
                </a:lnTo>
                <a:lnTo>
                  <a:pt x="68" y="68"/>
                </a:lnTo>
                <a:lnTo>
                  <a:pt x="64" y="71"/>
                </a:lnTo>
                <a:lnTo>
                  <a:pt x="64" y="73"/>
                </a:lnTo>
                <a:lnTo>
                  <a:pt x="63" y="74"/>
                </a:lnTo>
                <a:lnTo>
                  <a:pt x="62" y="77"/>
                </a:lnTo>
                <a:lnTo>
                  <a:pt x="65" y="78"/>
                </a:lnTo>
                <a:lnTo>
                  <a:pt x="66" y="81"/>
                </a:lnTo>
                <a:lnTo>
                  <a:pt x="65" y="83"/>
                </a:lnTo>
                <a:lnTo>
                  <a:pt x="65" y="85"/>
                </a:lnTo>
                <a:lnTo>
                  <a:pt x="65" y="88"/>
                </a:lnTo>
                <a:lnTo>
                  <a:pt x="65" y="94"/>
                </a:lnTo>
                <a:lnTo>
                  <a:pt x="65" y="95"/>
                </a:lnTo>
                <a:lnTo>
                  <a:pt x="67" y="96"/>
                </a:lnTo>
                <a:lnTo>
                  <a:pt x="67" y="97"/>
                </a:lnTo>
                <a:lnTo>
                  <a:pt x="71" y="98"/>
                </a:lnTo>
                <a:lnTo>
                  <a:pt x="72" y="98"/>
                </a:lnTo>
                <a:lnTo>
                  <a:pt x="72" y="100"/>
                </a:lnTo>
                <a:lnTo>
                  <a:pt x="73" y="100"/>
                </a:lnTo>
                <a:lnTo>
                  <a:pt x="77" y="102"/>
                </a:lnTo>
                <a:lnTo>
                  <a:pt x="79" y="105"/>
                </a:lnTo>
                <a:lnTo>
                  <a:pt x="83" y="108"/>
                </a:lnTo>
                <a:lnTo>
                  <a:pt x="88" y="112"/>
                </a:lnTo>
                <a:lnTo>
                  <a:pt x="88" y="113"/>
                </a:lnTo>
                <a:lnTo>
                  <a:pt x="88" y="115"/>
                </a:lnTo>
                <a:lnTo>
                  <a:pt x="89" y="119"/>
                </a:lnTo>
                <a:lnTo>
                  <a:pt x="11" y="122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8" name="Freeform 20"/>
          <p:cNvSpPr>
            <a:spLocks/>
          </p:cNvSpPr>
          <p:nvPr/>
        </p:nvSpPr>
        <p:spPr bwMode="auto">
          <a:xfrm>
            <a:off x="4792663" y="2182813"/>
            <a:ext cx="919162" cy="652462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82" y="4"/>
              </a:cxn>
              <a:cxn ang="0">
                <a:pos x="81" y="7"/>
              </a:cxn>
              <a:cxn ang="0">
                <a:pos x="83" y="16"/>
              </a:cxn>
              <a:cxn ang="0">
                <a:pos x="89" y="19"/>
              </a:cxn>
              <a:cxn ang="0">
                <a:pos x="91" y="22"/>
              </a:cxn>
              <a:cxn ang="0">
                <a:pos x="94" y="26"/>
              </a:cxn>
              <a:cxn ang="0">
                <a:pos x="98" y="31"/>
              </a:cxn>
              <a:cxn ang="0">
                <a:pos x="97" y="35"/>
              </a:cxn>
              <a:cxn ang="0">
                <a:pos x="96" y="38"/>
              </a:cxn>
              <a:cxn ang="0">
                <a:pos x="91" y="42"/>
              </a:cxn>
              <a:cxn ang="0">
                <a:pos x="87" y="43"/>
              </a:cxn>
              <a:cxn ang="0">
                <a:pos x="84" y="46"/>
              </a:cxn>
              <a:cxn ang="0">
                <a:pos x="86" y="49"/>
              </a:cxn>
              <a:cxn ang="0">
                <a:pos x="86" y="54"/>
              </a:cxn>
              <a:cxn ang="0">
                <a:pos x="82" y="60"/>
              </a:cxn>
              <a:cxn ang="0">
                <a:pos x="81" y="64"/>
              </a:cxn>
              <a:cxn ang="0">
                <a:pos x="75" y="61"/>
              </a:cxn>
              <a:cxn ang="0">
                <a:pos x="12" y="62"/>
              </a:cxn>
              <a:cxn ang="0">
                <a:pos x="12" y="58"/>
              </a:cxn>
              <a:cxn ang="0">
                <a:pos x="10" y="55"/>
              </a:cxn>
              <a:cxn ang="0">
                <a:pos x="11" y="51"/>
              </a:cxn>
              <a:cxn ang="0">
                <a:pos x="9" y="47"/>
              </a:cxn>
              <a:cxn ang="0">
                <a:pos x="9" y="44"/>
              </a:cxn>
              <a:cxn ang="0">
                <a:pos x="6" y="40"/>
              </a:cxn>
              <a:cxn ang="0">
                <a:pos x="5" y="37"/>
              </a:cxn>
              <a:cxn ang="0">
                <a:pos x="3" y="32"/>
              </a:cxn>
              <a:cxn ang="0">
                <a:pos x="4" y="28"/>
              </a:cxn>
              <a:cxn ang="0">
                <a:pos x="1" y="24"/>
              </a:cxn>
              <a:cxn ang="0">
                <a:pos x="1" y="22"/>
              </a:cxn>
              <a:cxn ang="0">
                <a:pos x="1" y="14"/>
              </a:cxn>
              <a:cxn ang="0">
                <a:pos x="2" y="11"/>
              </a:cxn>
              <a:cxn ang="0">
                <a:pos x="0" y="7"/>
              </a:cxn>
              <a:cxn ang="0">
                <a:pos x="0" y="4"/>
              </a:cxn>
              <a:cxn ang="0">
                <a:pos x="1" y="3"/>
              </a:cxn>
            </a:cxnLst>
            <a:rect l="0" t="0" r="r" b="b"/>
            <a:pathLst>
              <a:path w="98" h="65">
                <a:moveTo>
                  <a:pt x="2" y="3"/>
                </a:moveTo>
                <a:lnTo>
                  <a:pt x="80" y="0"/>
                </a:lnTo>
                <a:lnTo>
                  <a:pt x="81" y="3"/>
                </a:lnTo>
                <a:lnTo>
                  <a:pt x="82" y="4"/>
                </a:lnTo>
                <a:lnTo>
                  <a:pt x="82" y="6"/>
                </a:lnTo>
                <a:lnTo>
                  <a:pt x="81" y="7"/>
                </a:lnTo>
                <a:lnTo>
                  <a:pt x="82" y="10"/>
                </a:lnTo>
                <a:lnTo>
                  <a:pt x="83" y="16"/>
                </a:lnTo>
                <a:lnTo>
                  <a:pt x="88" y="17"/>
                </a:lnTo>
                <a:lnTo>
                  <a:pt x="89" y="19"/>
                </a:lnTo>
                <a:lnTo>
                  <a:pt x="90" y="21"/>
                </a:lnTo>
                <a:lnTo>
                  <a:pt x="91" y="22"/>
                </a:lnTo>
                <a:lnTo>
                  <a:pt x="94" y="24"/>
                </a:lnTo>
                <a:lnTo>
                  <a:pt x="94" y="26"/>
                </a:lnTo>
                <a:lnTo>
                  <a:pt x="97" y="28"/>
                </a:lnTo>
                <a:lnTo>
                  <a:pt x="98" y="31"/>
                </a:lnTo>
                <a:lnTo>
                  <a:pt x="98" y="33"/>
                </a:lnTo>
                <a:lnTo>
                  <a:pt x="97" y="35"/>
                </a:lnTo>
                <a:lnTo>
                  <a:pt x="96" y="36"/>
                </a:lnTo>
                <a:lnTo>
                  <a:pt x="96" y="38"/>
                </a:lnTo>
                <a:lnTo>
                  <a:pt x="93" y="41"/>
                </a:lnTo>
                <a:lnTo>
                  <a:pt x="91" y="42"/>
                </a:lnTo>
                <a:lnTo>
                  <a:pt x="90" y="42"/>
                </a:lnTo>
                <a:lnTo>
                  <a:pt x="87" y="43"/>
                </a:lnTo>
                <a:lnTo>
                  <a:pt x="85" y="44"/>
                </a:lnTo>
                <a:lnTo>
                  <a:pt x="84" y="46"/>
                </a:lnTo>
                <a:lnTo>
                  <a:pt x="84" y="48"/>
                </a:lnTo>
                <a:lnTo>
                  <a:pt x="86" y="49"/>
                </a:lnTo>
                <a:lnTo>
                  <a:pt x="87" y="51"/>
                </a:lnTo>
                <a:lnTo>
                  <a:pt x="86" y="54"/>
                </a:lnTo>
                <a:lnTo>
                  <a:pt x="84" y="59"/>
                </a:lnTo>
                <a:lnTo>
                  <a:pt x="82" y="60"/>
                </a:lnTo>
                <a:lnTo>
                  <a:pt x="81" y="62"/>
                </a:lnTo>
                <a:lnTo>
                  <a:pt x="81" y="64"/>
                </a:lnTo>
                <a:lnTo>
                  <a:pt x="80" y="65"/>
                </a:lnTo>
                <a:lnTo>
                  <a:pt x="75" y="61"/>
                </a:lnTo>
                <a:lnTo>
                  <a:pt x="12" y="63"/>
                </a:lnTo>
                <a:lnTo>
                  <a:pt x="12" y="62"/>
                </a:lnTo>
                <a:lnTo>
                  <a:pt x="11" y="60"/>
                </a:lnTo>
                <a:lnTo>
                  <a:pt x="12" y="58"/>
                </a:lnTo>
                <a:lnTo>
                  <a:pt x="11" y="56"/>
                </a:lnTo>
                <a:lnTo>
                  <a:pt x="10" y="55"/>
                </a:lnTo>
                <a:lnTo>
                  <a:pt x="11" y="53"/>
                </a:lnTo>
                <a:lnTo>
                  <a:pt x="11" y="51"/>
                </a:lnTo>
                <a:lnTo>
                  <a:pt x="9" y="50"/>
                </a:lnTo>
                <a:lnTo>
                  <a:pt x="9" y="47"/>
                </a:lnTo>
                <a:lnTo>
                  <a:pt x="10" y="45"/>
                </a:lnTo>
                <a:lnTo>
                  <a:pt x="9" y="44"/>
                </a:lnTo>
                <a:lnTo>
                  <a:pt x="7" y="42"/>
                </a:lnTo>
                <a:lnTo>
                  <a:pt x="6" y="40"/>
                </a:lnTo>
                <a:lnTo>
                  <a:pt x="7" y="39"/>
                </a:lnTo>
                <a:lnTo>
                  <a:pt x="5" y="37"/>
                </a:lnTo>
                <a:lnTo>
                  <a:pt x="4" y="34"/>
                </a:lnTo>
                <a:lnTo>
                  <a:pt x="3" y="32"/>
                </a:lnTo>
                <a:lnTo>
                  <a:pt x="4" y="29"/>
                </a:lnTo>
                <a:lnTo>
                  <a:pt x="4" y="28"/>
                </a:lnTo>
                <a:lnTo>
                  <a:pt x="1" y="26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0" y="18"/>
                </a:lnTo>
                <a:lnTo>
                  <a:pt x="1" y="14"/>
                </a:lnTo>
                <a:lnTo>
                  <a:pt x="1" y="12"/>
                </a:lnTo>
                <a:lnTo>
                  <a:pt x="2" y="11"/>
                </a:lnTo>
                <a:lnTo>
                  <a:pt x="1" y="8"/>
                </a:lnTo>
                <a:lnTo>
                  <a:pt x="0" y="7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09" name="Freeform 21"/>
          <p:cNvSpPr>
            <a:spLocks/>
          </p:cNvSpPr>
          <p:nvPr/>
        </p:nvSpPr>
        <p:spPr bwMode="auto">
          <a:xfrm>
            <a:off x="4914900" y="2795588"/>
            <a:ext cx="1030288" cy="954087"/>
          </a:xfrm>
          <a:custGeom>
            <a:avLst/>
            <a:gdLst/>
            <a:ahLst/>
            <a:cxnLst>
              <a:cxn ang="0">
                <a:pos x="92" y="84"/>
              </a:cxn>
              <a:cxn ang="0">
                <a:pos x="93" y="86"/>
              </a:cxn>
              <a:cxn ang="0">
                <a:pos x="94" y="89"/>
              </a:cxn>
              <a:cxn ang="0">
                <a:pos x="89" y="94"/>
              </a:cxn>
              <a:cxn ang="0">
                <a:pos x="100" y="94"/>
              </a:cxn>
              <a:cxn ang="0">
                <a:pos x="101" y="90"/>
              </a:cxn>
              <a:cxn ang="0">
                <a:pos x="103" y="84"/>
              </a:cxn>
              <a:cxn ang="0">
                <a:pos x="106" y="81"/>
              </a:cxn>
              <a:cxn ang="0">
                <a:pos x="108" y="81"/>
              </a:cxn>
              <a:cxn ang="0">
                <a:pos x="109" y="74"/>
              </a:cxn>
              <a:cxn ang="0">
                <a:pos x="108" y="73"/>
              </a:cxn>
              <a:cxn ang="0">
                <a:pos x="107" y="72"/>
              </a:cxn>
              <a:cxn ang="0">
                <a:pos x="106" y="73"/>
              </a:cxn>
              <a:cxn ang="0">
                <a:pos x="102" y="67"/>
              </a:cxn>
              <a:cxn ang="0">
                <a:pos x="103" y="65"/>
              </a:cxn>
              <a:cxn ang="0">
                <a:pos x="102" y="62"/>
              </a:cxn>
              <a:cxn ang="0">
                <a:pos x="96" y="55"/>
              </a:cxn>
              <a:cxn ang="0">
                <a:pos x="89" y="51"/>
              </a:cxn>
              <a:cxn ang="0">
                <a:pos x="86" y="46"/>
              </a:cxn>
              <a:cxn ang="0">
                <a:pos x="89" y="42"/>
              </a:cxn>
              <a:cxn ang="0">
                <a:pos x="89" y="36"/>
              </a:cxn>
              <a:cxn ang="0">
                <a:pos x="85" y="33"/>
              </a:cxn>
              <a:cxn ang="0">
                <a:pos x="82" y="35"/>
              </a:cxn>
              <a:cxn ang="0">
                <a:pos x="79" y="27"/>
              </a:cxn>
              <a:cxn ang="0">
                <a:pos x="73" y="22"/>
              </a:cxn>
              <a:cxn ang="0">
                <a:pos x="68" y="15"/>
              </a:cxn>
              <a:cxn ang="0">
                <a:pos x="66" y="7"/>
              </a:cxn>
              <a:cxn ang="0">
                <a:pos x="67" y="4"/>
              </a:cxn>
              <a:cxn ang="0">
                <a:pos x="0" y="2"/>
              </a:cxn>
              <a:cxn ang="0">
                <a:pos x="2" y="5"/>
              </a:cxn>
              <a:cxn ang="0">
                <a:pos x="5" y="11"/>
              </a:cxn>
              <a:cxn ang="0">
                <a:pos x="5" y="14"/>
              </a:cxn>
              <a:cxn ang="0">
                <a:pos x="13" y="19"/>
              </a:cxn>
              <a:cxn ang="0">
                <a:pos x="10" y="24"/>
              </a:cxn>
              <a:cxn ang="0">
                <a:pos x="13" y="26"/>
              </a:cxn>
              <a:cxn ang="0">
                <a:pos x="16" y="31"/>
              </a:cxn>
              <a:cxn ang="0">
                <a:pos x="18" y="32"/>
              </a:cxn>
              <a:cxn ang="0">
                <a:pos x="18" y="87"/>
              </a:cxn>
            </a:cxnLst>
            <a:rect l="0" t="0" r="r" b="b"/>
            <a:pathLst>
              <a:path w="110" h="95">
                <a:moveTo>
                  <a:pt x="18" y="87"/>
                </a:moveTo>
                <a:lnTo>
                  <a:pt x="92" y="84"/>
                </a:lnTo>
                <a:lnTo>
                  <a:pt x="92" y="85"/>
                </a:lnTo>
                <a:lnTo>
                  <a:pt x="93" y="86"/>
                </a:lnTo>
                <a:lnTo>
                  <a:pt x="94" y="88"/>
                </a:lnTo>
                <a:lnTo>
                  <a:pt x="94" y="89"/>
                </a:lnTo>
                <a:lnTo>
                  <a:pt x="91" y="91"/>
                </a:lnTo>
                <a:lnTo>
                  <a:pt x="89" y="94"/>
                </a:lnTo>
                <a:lnTo>
                  <a:pt x="89" y="95"/>
                </a:lnTo>
                <a:lnTo>
                  <a:pt x="100" y="94"/>
                </a:lnTo>
                <a:lnTo>
                  <a:pt x="101" y="91"/>
                </a:lnTo>
                <a:lnTo>
                  <a:pt x="101" y="90"/>
                </a:lnTo>
                <a:lnTo>
                  <a:pt x="102" y="86"/>
                </a:lnTo>
                <a:lnTo>
                  <a:pt x="103" y="84"/>
                </a:lnTo>
                <a:lnTo>
                  <a:pt x="104" y="82"/>
                </a:lnTo>
                <a:lnTo>
                  <a:pt x="106" y="81"/>
                </a:lnTo>
                <a:lnTo>
                  <a:pt x="107" y="81"/>
                </a:lnTo>
                <a:lnTo>
                  <a:pt x="108" y="81"/>
                </a:lnTo>
                <a:lnTo>
                  <a:pt x="110" y="76"/>
                </a:lnTo>
                <a:lnTo>
                  <a:pt x="109" y="74"/>
                </a:lnTo>
                <a:lnTo>
                  <a:pt x="108" y="73"/>
                </a:lnTo>
                <a:lnTo>
                  <a:pt x="108" y="73"/>
                </a:lnTo>
                <a:lnTo>
                  <a:pt x="107" y="72"/>
                </a:lnTo>
                <a:lnTo>
                  <a:pt x="107" y="72"/>
                </a:lnTo>
                <a:lnTo>
                  <a:pt x="106" y="72"/>
                </a:lnTo>
                <a:lnTo>
                  <a:pt x="106" y="73"/>
                </a:lnTo>
                <a:lnTo>
                  <a:pt x="105" y="73"/>
                </a:lnTo>
                <a:lnTo>
                  <a:pt x="102" y="67"/>
                </a:lnTo>
                <a:lnTo>
                  <a:pt x="102" y="67"/>
                </a:lnTo>
                <a:lnTo>
                  <a:pt x="103" y="65"/>
                </a:lnTo>
                <a:lnTo>
                  <a:pt x="103" y="64"/>
                </a:lnTo>
                <a:lnTo>
                  <a:pt x="102" y="62"/>
                </a:lnTo>
                <a:lnTo>
                  <a:pt x="101" y="59"/>
                </a:lnTo>
                <a:lnTo>
                  <a:pt x="96" y="55"/>
                </a:lnTo>
                <a:lnTo>
                  <a:pt x="94" y="54"/>
                </a:lnTo>
                <a:lnTo>
                  <a:pt x="89" y="51"/>
                </a:lnTo>
                <a:lnTo>
                  <a:pt x="87" y="49"/>
                </a:lnTo>
                <a:lnTo>
                  <a:pt x="86" y="46"/>
                </a:lnTo>
                <a:lnTo>
                  <a:pt x="86" y="45"/>
                </a:lnTo>
                <a:lnTo>
                  <a:pt x="89" y="42"/>
                </a:lnTo>
                <a:lnTo>
                  <a:pt x="88" y="39"/>
                </a:lnTo>
                <a:lnTo>
                  <a:pt x="89" y="36"/>
                </a:lnTo>
                <a:lnTo>
                  <a:pt x="89" y="35"/>
                </a:lnTo>
                <a:lnTo>
                  <a:pt x="85" y="33"/>
                </a:lnTo>
                <a:lnTo>
                  <a:pt x="84" y="34"/>
                </a:lnTo>
                <a:lnTo>
                  <a:pt x="82" y="35"/>
                </a:lnTo>
                <a:lnTo>
                  <a:pt x="81" y="34"/>
                </a:lnTo>
                <a:lnTo>
                  <a:pt x="79" y="27"/>
                </a:lnTo>
                <a:lnTo>
                  <a:pt x="77" y="26"/>
                </a:lnTo>
                <a:lnTo>
                  <a:pt x="73" y="22"/>
                </a:lnTo>
                <a:lnTo>
                  <a:pt x="68" y="16"/>
                </a:lnTo>
                <a:lnTo>
                  <a:pt x="68" y="15"/>
                </a:lnTo>
                <a:lnTo>
                  <a:pt x="66" y="11"/>
                </a:lnTo>
                <a:lnTo>
                  <a:pt x="66" y="7"/>
                </a:lnTo>
                <a:lnTo>
                  <a:pt x="67" y="5"/>
                </a:lnTo>
                <a:lnTo>
                  <a:pt x="67" y="4"/>
                </a:lnTo>
                <a:lnTo>
                  <a:pt x="6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8"/>
                </a:lnTo>
                <a:lnTo>
                  <a:pt x="5" y="11"/>
                </a:lnTo>
                <a:lnTo>
                  <a:pt x="6" y="11"/>
                </a:lnTo>
                <a:lnTo>
                  <a:pt x="5" y="14"/>
                </a:lnTo>
                <a:lnTo>
                  <a:pt x="6" y="14"/>
                </a:lnTo>
                <a:lnTo>
                  <a:pt x="13" y="19"/>
                </a:lnTo>
                <a:lnTo>
                  <a:pt x="11" y="22"/>
                </a:lnTo>
                <a:lnTo>
                  <a:pt x="10" y="24"/>
                </a:lnTo>
                <a:lnTo>
                  <a:pt x="11" y="26"/>
                </a:lnTo>
                <a:lnTo>
                  <a:pt x="13" y="26"/>
                </a:lnTo>
                <a:lnTo>
                  <a:pt x="14" y="30"/>
                </a:lnTo>
                <a:lnTo>
                  <a:pt x="16" y="31"/>
                </a:lnTo>
                <a:lnTo>
                  <a:pt x="17" y="32"/>
                </a:lnTo>
                <a:lnTo>
                  <a:pt x="18" y="32"/>
                </a:lnTo>
                <a:lnTo>
                  <a:pt x="18" y="77"/>
                </a:lnTo>
                <a:lnTo>
                  <a:pt x="18" y="87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0" name="Freeform 22"/>
          <p:cNvSpPr>
            <a:spLocks/>
          </p:cNvSpPr>
          <p:nvPr/>
        </p:nvSpPr>
        <p:spPr bwMode="auto">
          <a:xfrm>
            <a:off x="5186363" y="4383088"/>
            <a:ext cx="871537" cy="814387"/>
          </a:xfrm>
          <a:custGeom>
            <a:avLst/>
            <a:gdLst/>
            <a:ahLst/>
            <a:cxnLst>
              <a:cxn ang="0">
                <a:pos x="50" y="1"/>
              </a:cxn>
              <a:cxn ang="0">
                <a:pos x="53" y="12"/>
              </a:cxn>
              <a:cxn ang="0">
                <a:pos x="53" y="16"/>
              </a:cxn>
              <a:cxn ang="0">
                <a:pos x="48" y="26"/>
              </a:cxn>
              <a:cxn ang="0">
                <a:pos x="77" y="40"/>
              </a:cxn>
              <a:cxn ang="0">
                <a:pos x="77" y="49"/>
              </a:cxn>
              <a:cxn ang="0">
                <a:pos x="76" y="55"/>
              </a:cxn>
              <a:cxn ang="0">
                <a:pos x="70" y="53"/>
              </a:cxn>
              <a:cxn ang="0">
                <a:pos x="68" y="59"/>
              </a:cxn>
              <a:cxn ang="0">
                <a:pos x="75" y="58"/>
              </a:cxn>
              <a:cxn ang="0">
                <a:pos x="80" y="58"/>
              </a:cxn>
              <a:cxn ang="0">
                <a:pos x="78" y="60"/>
              </a:cxn>
              <a:cxn ang="0">
                <a:pos x="81" y="62"/>
              </a:cxn>
              <a:cxn ang="0">
                <a:pos x="86" y="58"/>
              </a:cxn>
              <a:cxn ang="0">
                <a:pos x="89" y="58"/>
              </a:cxn>
              <a:cxn ang="0">
                <a:pos x="89" y="62"/>
              </a:cxn>
              <a:cxn ang="0">
                <a:pos x="82" y="68"/>
              </a:cxn>
              <a:cxn ang="0">
                <a:pos x="86" y="73"/>
              </a:cxn>
              <a:cxn ang="0">
                <a:pos x="93" y="78"/>
              </a:cxn>
              <a:cxn ang="0">
                <a:pos x="86" y="77"/>
              </a:cxn>
              <a:cxn ang="0">
                <a:pos x="77" y="72"/>
              </a:cxn>
              <a:cxn ang="0">
                <a:pos x="74" y="76"/>
              </a:cxn>
              <a:cxn ang="0">
                <a:pos x="72" y="79"/>
              </a:cxn>
              <a:cxn ang="0">
                <a:pos x="69" y="76"/>
              </a:cxn>
              <a:cxn ang="0">
                <a:pos x="65" y="76"/>
              </a:cxn>
              <a:cxn ang="0">
                <a:pos x="59" y="78"/>
              </a:cxn>
              <a:cxn ang="0">
                <a:pos x="50" y="72"/>
              </a:cxn>
              <a:cxn ang="0">
                <a:pos x="46" y="69"/>
              </a:cxn>
              <a:cxn ang="0">
                <a:pos x="45" y="68"/>
              </a:cxn>
              <a:cxn ang="0">
                <a:pos x="42" y="67"/>
              </a:cxn>
              <a:cxn ang="0">
                <a:pos x="40" y="66"/>
              </a:cxn>
              <a:cxn ang="0">
                <a:pos x="37" y="71"/>
              </a:cxn>
              <a:cxn ang="0">
                <a:pos x="17" y="67"/>
              </a:cxn>
              <a:cxn ang="0">
                <a:pos x="4" y="67"/>
              </a:cxn>
              <a:cxn ang="0">
                <a:pos x="6" y="64"/>
              </a:cxn>
              <a:cxn ang="0">
                <a:pos x="7" y="56"/>
              </a:cxn>
              <a:cxn ang="0">
                <a:pos x="7" y="51"/>
              </a:cxn>
              <a:cxn ang="0">
                <a:pos x="10" y="45"/>
              </a:cxn>
              <a:cxn ang="0">
                <a:pos x="8" y="37"/>
              </a:cxn>
              <a:cxn ang="0">
                <a:pos x="7" y="34"/>
              </a:cxn>
              <a:cxn ang="0">
                <a:pos x="5" y="31"/>
              </a:cxn>
              <a:cxn ang="0">
                <a:pos x="1" y="23"/>
              </a:cxn>
            </a:cxnLst>
            <a:rect l="0" t="0" r="r" b="b"/>
            <a:pathLst>
              <a:path w="93" h="81">
                <a:moveTo>
                  <a:pt x="0" y="1"/>
                </a:moveTo>
                <a:lnTo>
                  <a:pt x="50" y="0"/>
                </a:lnTo>
                <a:lnTo>
                  <a:pt x="50" y="1"/>
                </a:lnTo>
                <a:lnTo>
                  <a:pt x="52" y="6"/>
                </a:lnTo>
                <a:lnTo>
                  <a:pt x="53" y="9"/>
                </a:lnTo>
                <a:lnTo>
                  <a:pt x="53" y="12"/>
                </a:lnTo>
                <a:lnTo>
                  <a:pt x="55" y="13"/>
                </a:lnTo>
                <a:lnTo>
                  <a:pt x="55" y="15"/>
                </a:lnTo>
                <a:lnTo>
                  <a:pt x="53" y="16"/>
                </a:lnTo>
                <a:lnTo>
                  <a:pt x="52" y="17"/>
                </a:lnTo>
                <a:lnTo>
                  <a:pt x="51" y="21"/>
                </a:lnTo>
                <a:lnTo>
                  <a:pt x="48" y="26"/>
                </a:lnTo>
                <a:lnTo>
                  <a:pt x="45" y="35"/>
                </a:lnTo>
                <a:lnTo>
                  <a:pt x="45" y="41"/>
                </a:lnTo>
                <a:lnTo>
                  <a:pt x="77" y="40"/>
                </a:lnTo>
                <a:lnTo>
                  <a:pt x="78" y="41"/>
                </a:lnTo>
                <a:lnTo>
                  <a:pt x="77" y="44"/>
                </a:lnTo>
                <a:lnTo>
                  <a:pt x="77" y="49"/>
                </a:lnTo>
                <a:lnTo>
                  <a:pt x="80" y="52"/>
                </a:lnTo>
                <a:lnTo>
                  <a:pt x="81" y="56"/>
                </a:lnTo>
                <a:lnTo>
                  <a:pt x="76" y="55"/>
                </a:lnTo>
                <a:lnTo>
                  <a:pt x="72" y="53"/>
                </a:lnTo>
                <a:lnTo>
                  <a:pt x="71" y="53"/>
                </a:lnTo>
                <a:lnTo>
                  <a:pt x="70" y="53"/>
                </a:lnTo>
                <a:lnTo>
                  <a:pt x="67" y="56"/>
                </a:lnTo>
                <a:lnTo>
                  <a:pt x="67" y="58"/>
                </a:lnTo>
                <a:lnTo>
                  <a:pt x="68" y="59"/>
                </a:lnTo>
                <a:lnTo>
                  <a:pt x="70" y="60"/>
                </a:lnTo>
                <a:lnTo>
                  <a:pt x="73" y="60"/>
                </a:lnTo>
                <a:lnTo>
                  <a:pt x="75" y="58"/>
                </a:lnTo>
                <a:lnTo>
                  <a:pt x="76" y="58"/>
                </a:lnTo>
                <a:lnTo>
                  <a:pt x="79" y="58"/>
                </a:lnTo>
                <a:lnTo>
                  <a:pt x="80" y="58"/>
                </a:lnTo>
                <a:lnTo>
                  <a:pt x="80" y="58"/>
                </a:lnTo>
                <a:lnTo>
                  <a:pt x="79" y="59"/>
                </a:lnTo>
                <a:lnTo>
                  <a:pt x="78" y="60"/>
                </a:lnTo>
                <a:lnTo>
                  <a:pt x="78" y="61"/>
                </a:lnTo>
                <a:lnTo>
                  <a:pt x="79" y="62"/>
                </a:lnTo>
                <a:lnTo>
                  <a:pt x="81" y="62"/>
                </a:lnTo>
                <a:lnTo>
                  <a:pt x="81" y="62"/>
                </a:lnTo>
                <a:lnTo>
                  <a:pt x="83" y="59"/>
                </a:lnTo>
                <a:lnTo>
                  <a:pt x="86" y="58"/>
                </a:lnTo>
                <a:lnTo>
                  <a:pt x="88" y="57"/>
                </a:lnTo>
                <a:lnTo>
                  <a:pt x="89" y="57"/>
                </a:lnTo>
                <a:lnTo>
                  <a:pt x="89" y="58"/>
                </a:lnTo>
                <a:lnTo>
                  <a:pt x="89" y="60"/>
                </a:lnTo>
                <a:lnTo>
                  <a:pt x="89" y="60"/>
                </a:lnTo>
                <a:lnTo>
                  <a:pt x="89" y="62"/>
                </a:lnTo>
                <a:lnTo>
                  <a:pt x="87" y="62"/>
                </a:lnTo>
                <a:lnTo>
                  <a:pt x="85" y="66"/>
                </a:lnTo>
                <a:lnTo>
                  <a:pt x="82" y="68"/>
                </a:lnTo>
                <a:lnTo>
                  <a:pt x="82" y="70"/>
                </a:lnTo>
                <a:lnTo>
                  <a:pt x="83" y="71"/>
                </a:lnTo>
                <a:lnTo>
                  <a:pt x="86" y="73"/>
                </a:lnTo>
                <a:lnTo>
                  <a:pt x="93" y="76"/>
                </a:lnTo>
                <a:lnTo>
                  <a:pt x="93" y="77"/>
                </a:lnTo>
                <a:lnTo>
                  <a:pt x="93" y="78"/>
                </a:lnTo>
                <a:lnTo>
                  <a:pt x="92" y="79"/>
                </a:lnTo>
                <a:lnTo>
                  <a:pt x="87" y="81"/>
                </a:lnTo>
                <a:lnTo>
                  <a:pt x="86" y="77"/>
                </a:lnTo>
                <a:lnTo>
                  <a:pt x="84" y="76"/>
                </a:lnTo>
                <a:lnTo>
                  <a:pt x="78" y="74"/>
                </a:lnTo>
                <a:lnTo>
                  <a:pt x="77" y="72"/>
                </a:lnTo>
                <a:lnTo>
                  <a:pt x="77" y="71"/>
                </a:lnTo>
                <a:lnTo>
                  <a:pt x="75" y="72"/>
                </a:lnTo>
                <a:lnTo>
                  <a:pt x="74" y="76"/>
                </a:lnTo>
                <a:lnTo>
                  <a:pt x="75" y="76"/>
                </a:lnTo>
                <a:lnTo>
                  <a:pt x="75" y="77"/>
                </a:lnTo>
                <a:lnTo>
                  <a:pt x="72" y="79"/>
                </a:lnTo>
                <a:lnTo>
                  <a:pt x="71" y="79"/>
                </a:lnTo>
                <a:lnTo>
                  <a:pt x="70" y="77"/>
                </a:lnTo>
                <a:lnTo>
                  <a:pt x="69" y="76"/>
                </a:lnTo>
                <a:lnTo>
                  <a:pt x="67" y="77"/>
                </a:lnTo>
                <a:lnTo>
                  <a:pt x="66" y="76"/>
                </a:lnTo>
                <a:lnTo>
                  <a:pt x="65" y="76"/>
                </a:lnTo>
                <a:lnTo>
                  <a:pt x="63" y="79"/>
                </a:lnTo>
                <a:lnTo>
                  <a:pt x="60" y="79"/>
                </a:lnTo>
                <a:lnTo>
                  <a:pt x="59" y="78"/>
                </a:lnTo>
                <a:lnTo>
                  <a:pt x="56" y="78"/>
                </a:lnTo>
                <a:lnTo>
                  <a:pt x="52" y="72"/>
                </a:lnTo>
                <a:lnTo>
                  <a:pt x="50" y="72"/>
                </a:lnTo>
                <a:lnTo>
                  <a:pt x="47" y="71"/>
                </a:lnTo>
                <a:lnTo>
                  <a:pt x="46" y="69"/>
                </a:lnTo>
                <a:lnTo>
                  <a:pt x="46" y="69"/>
                </a:lnTo>
                <a:lnTo>
                  <a:pt x="45" y="69"/>
                </a:lnTo>
                <a:lnTo>
                  <a:pt x="45" y="69"/>
                </a:lnTo>
                <a:lnTo>
                  <a:pt x="45" y="68"/>
                </a:lnTo>
                <a:lnTo>
                  <a:pt x="44" y="67"/>
                </a:lnTo>
                <a:lnTo>
                  <a:pt x="43" y="68"/>
                </a:lnTo>
                <a:lnTo>
                  <a:pt x="42" y="67"/>
                </a:lnTo>
                <a:lnTo>
                  <a:pt x="41" y="67"/>
                </a:lnTo>
                <a:lnTo>
                  <a:pt x="41" y="66"/>
                </a:lnTo>
                <a:lnTo>
                  <a:pt x="40" y="66"/>
                </a:lnTo>
                <a:lnTo>
                  <a:pt x="36" y="69"/>
                </a:lnTo>
                <a:lnTo>
                  <a:pt x="38" y="71"/>
                </a:lnTo>
                <a:lnTo>
                  <a:pt x="37" y="71"/>
                </a:lnTo>
                <a:lnTo>
                  <a:pt x="32" y="71"/>
                </a:lnTo>
                <a:lnTo>
                  <a:pt x="23" y="70"/>
                </a:lnTo>
                <a:lnTo>
                  <a:pt x="17" y="67"/>
                </a:lnTo>
                <a:lnTo>
                  <a:pt x="5" y="69"/>
                </a:lnTo>
                <a:lnTo>
                  <a:pt x="4" y="69"/>
                </a:lnTo>
                <a:lnTo>
                  <a:pt x="4" y="67"/>
                </a:lnTo>
                <a:lnTo>
                  <a:pt x="4" y="67"/>
                </a:lnTo>
                <a:lnTo>
                  <a:pt x="5" y="66"/>
                </a:lnTo>
                <a:lnTo>
                  <a:pt x="6" y="64"/>
                </a:lnTo>
                <a:lnTo>
                  <a:pt x="8" y="59"/>
                </a:lnTo>
                <a:lnTo>
                  <a:pt x="7" y="58"/>
                </a:lnTo>
                <a:lnTo>
                  <a:pt x="7" y="56"/>
                </a:lnTo>
                <a:lnTo>
                  <a:pt x="7" y="55"/>
                </a:lnTo>
                <a:lnTo>
                  <a:pt x="7" y="54"/>
                </a:lnTo>
                <a:lnTo>
                  <a:pt x="7" y="51"/>
                </a:lnTo>
                <a:lnTo>
                  <a:pt x="9" y="50"/>
                </a:lnTo>
                <a:lnTo>
                  <a:pt x="9" y="48"/>
                </a:lnTo>
                <a:lnTo>
                  <a:pt x="10" y="45"/>
                </a:lnTo>
                <a:lnTo>
                  <a:pt x="10" y="42"/>
                </a:lnTo>
                <a:lnTo>
                  <a:pt x="9" y="39"/>
                </a:lnTo>
                <a:lnTo>
                  <a:pt x="8" y="37"/>
                </a:lnTo>
                <a:lnTo>
                  <a:pt x="7" y="36"/>
                </a:lnTo>
                <a:lnTo>
                  <a:pt x="8" y="35"/>
                </a:lnTo>
                <a:lnTo>
                  <a:pt x="7" y="34"/>
                </a:lnTo>
                <a:lnTo>
                  <a:pt x="6" y="32"/>
                </a:lnTo>
                <a:lnTo>
                  <a:pt x="5" y="31"/>
                </a:lnTo>
                <a:lnTo>
                  <a:pt x="5" y="31"/>
                </a:lnTo>
                <a:lnTo>
                  <a:pt x="5" y="29"/>
                </a:lnTo>
                <a:lnTo>
                  <a:pt x="4" y="26"/>
                </a:lnTo>
                <a:lnTo>
                  <a:pt x="1" y="23"/>
                </a:lnTo>
                <a:lnTo>
                  <a:pt x="1" y="22"/>
                </a:lnTo>
                <a:lnTo>
                  <a:pt x="0" y="1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1" name="Freeform 23"/>
          <p:cNvSpPr>
            <a:spLocks/>
          </p:cNvSpPr>
          <p:nvPr/>
        </p:nvSpPr>
        <p:spPr bwMode="auto">
          <a:xfrm>
            <a:off x="5289550" y="1458913"/>
            <a:ext cx="815975" cy="935037"/>
          </a:xfrm>
          <a:custGeom>
            <a:avLst/>
            <a:gdLst/>
            <a:ahLst/>
            <a:cxnLst>
              <a:cxn ang="0">
                <a:pos x="37" y="91"/>
              </a:cxn>
              <a:cxn ang="0">
                <a:pos x="30" y="88"/>
              </a:cxn>
              <a:cxn ang="0">
                <a:pos x="28" y="79"/>
              </a:cxn>
              <a:cxn ang="0">
                <a:pos x="29" y="76"/>
              </a:cxn>
              <a:cxn ang="0">
                <a:pos x="27" y="72"/>
              </a:cxn>
              <a:cxn ang="0">
                <a:pos x="26" y="66"/>
              </a:cxn>
              <a:cxn ang="0">
                <a:pos x="21" y="61"/>
              </a:cxn>
              <a:cxn ang="0">
                <a:pos x="15" y="55"/>
              </a:cxn>
              <a:cxn ang="0">
                <a:pos x="10" y="53"/>
              </a:cxn>
              <a:cxn ang="0">
                <a:pos x="9" y="51"/>
              </a:cxn>
              <a:cxn ang="0">
                <a:pos x="5" y="49"/>
              </a:cxn>
              <a:cxn ang="0">
                <a:pos x="3" y="47"/>
              </a:cxn>
              <a:cxn ang="0">
                <a:pos x="3" y="38"/>
              </a:cxn>
              <a:cxn ang="0">
                <a:pos x="4" y="34"/>
              </a:cxn>
              <a:cxn ang="0">
                <a:pos x="0" y="30"/>
              </a:cxn>
              <a:cxn ang="0">
                <a:pos x="2" y="26"/>
              </a:cxn>
              <a:cxn ang="0">
                <a:pos x="6" y="21"/>
              </a:cxn>
              <a:cxn ang="0">
                <a:pos x="9" y="19"/>
              </a:cxn>
              <a:cxn ang="0">
                <a:pos x="9" y="7"/>
              </a:cxn>
              <a:cxn ang="0">
                <a:pos x="12" y="7"/>
              </a:cxn>
              <a:cxn ang="0">
                <a:pos x="16" y="7"/>
              </a:cxn>
              <a:cxn ang="0">
                <a:pos x="28" y="1"/>
              </a:cxn>
              <a:cxn ang="0">
                <a:pos x="29" y="1"/>
              </a:cxn>
              <a:cxn ang="0">
                <a:pos x="29" y="4"/>
              </a:cxn>
              <a:cxn ang="0">
                <a:pos x="28" y="8"/>
              </a:cxn>
              <a:cxn ang="0">
                <a:pos x="32" y="6"/>
              </a:cxn>
              <a:cxn ang="0">
                <a:pos x="35" y="8"/>
              </a:cxn>
              <a:cxn ang="0">
                <a:pos x="38" y="9"/>
              </a:cxn>
              <a:cxn ang="0">
                <a:pos x="40" y="12"/>
              </a:cxn>
              <a:cxn ang="0">
                <a:pos x="54" y="16"/>
              </a:cxn>
              <a:cxn ang="0">
                <a:pos x="59" y="18"/>
              </a:cxn>
              <a:cxn ang="0">
                <a:pos x="62" y="19"/>
              </a:cxn>
              <a:cxn ang="0">
                <a:pos x="63" y="18"/>
              </a:cxn>
              <a:cxn ang="0">
                <a:pos x="69" y="19"/>
              </a:cxn>
              <a:cxn ang="0">
                <a:pos x="69" y="21"/>
              </a:cxn>
              <a:cxn ang="0">
                <a:pos x="71" y="22"/>
              </a:cxn>
              <a:cxn ang="0">
                <a:pos x="74" y="25"/>
              </a:cxn>
              <a:cxn ang="0">
                <a:pos x="74" y="31"/>
              </a:cxn>
              <a:cxn ang="0">
                <a:pos x="77" y="30"/>
              </a:cxn>
              <a:cxn ang="0">
                <a:pos x="76" y="33"/>
              </a:cxn>
              <a:cxn ang="0">
                <a:pos x="79" y="36"/>
              </a:cxn>
              <a:cxn ang="0">
                <a:pos x="75" y="40"/>
              </a:cxn>
              <a:cxn ang="0">
                <a:pos x="73" y="46"/>
              </a:cxn>
              <a:cxn ang="0">
                <a:pos x="73" y="48"/>
              </a:cxn>
              <a:cxn ang="0">
                <a:pos x="78" y="42"/>
              </a:cxn>
              <a:cxn ang="0">
                <a:pos x="82" y="40"/>
              </a:cxn>
              <a:cxn ang="0">
                <a:pos x="83" y="37"/>
              </a:cxn>
              <a:cxn ang="0">
                <a:pos x="84" y="35"/>
              </a:cxn>
              <a:cxn ang="0">
                <a:pos x="85" y="33"/>
              </a:cxn>
              <a:cxn ang="0">
                <a:pos x="86" y="31"/>
              </a:cxn>
              <a:cxn ang="0">
                <a:pos x="87" y="32"/>
              </a:cxn>
              <a:cxn ang="0">
                <a:pos x="85" y="40"/>
              </a:cxn>
              <a:cxn ang="0">
                <a:pos x="83" y="43"/>
              </a:cxn>
              <a:cxn ang="0">
                <a:pos x="81" y="48"/>
              </a:cxn>
              <a:cxn ang="0">
                <a:pos x="81" y="54"/>
              </a:cxn>
              <a:cxn ang="0">
                <a:pos x="79" y="58"/>
              </a:cxn>
              <a:cxn ang="0">
                <a:pos x="79" y="65"/>
              </a:cxn>
              <a:cxn ang="0">
                <a:pos x="77" y="72"/>
              </a:cxn>
              <a:cxn ang="0">
                <a:pos x="80" y="85"/>
              </a:cxn>
              <a:cxn ang="0">
                <a:pos x="80" y="87"/>
              </a:cxn>
              <a:cxn ang="0">
                <a:pos x="80" y="90"/>
              </a:cxn>
            </a:cxnLst>
            <a:rect l="0" t="0" r="r" b="b"/>
            <a:pathLst>
              <a:path w="87" h="93">
                <a:moveTo>
                  <a:pt x="37" y="93"/>
                </a:moveTo>
                <a:lnTo>
                  <a:pt x="37" y="91"/>
                </a:lnTo>
                <a:lnTo>
                  <a:pt x="35" y="89"/>
                </a:lnTo>
                <a:lnTo>
                  <a:pt x="30" y="88"/>
                </a:lnTo>
                <a:lnTo>
                  <a:pt x="29" y="82"/>
                </a:lnTo>
                <a:lnTo>
                  <a:pt x="28" y="79"/>
                </a:lnTo>
                <a:lnTo>
                  <a:pt x="29" y="78"/>
                </a:lnTo>
                <a:lnTo>
                  <a:pt x="29" y="76"/>
                </a:lnTo>
                <a:lnTo>
                  <a:pt x="28" y="75"/>
                </a:lnTo>
                <a:lnTo>
                  <a:pt x="27" y="72"/>
                </a:lnTo>
                <a:lnTo>
                  <a:pt x="26" y="68"/>
                </a:lnTo>
                <a:lnTo>
                  <a:pt x="26" y="66"/>
                </a:lnTo>
                <a:lnTo>
                  <a:pt x="26" y="65"/>
                </a:lnTo>
                <a:lnTo>
                  <a:pt x="21" y="61"/>
                </a:lnTo>
                <a:lnTo>
                  <a:pt x="17" y="58"/>
                </a:lnTo>
                <a:lnTo>
                  <a:pt x="15" y="55"/>
                </a:lnTo>
                <a:lnTo>
                  <a:pt x="11" y="53"/>
                </a:lnTo>
                <a:lnTo>
                  <a:pt x="10" y="53"/>
                </a:lnTo>
                <a:lnTo>
                  <a:pt x="10" y="51"/>
                </a:lnTo>
                <a:lnTo>
                  <a:pt x="9" y="51"/>
                </a:lnTo>
                <a:lnTo>
                  <a:pt x="5" y="50"/>
                </a:lnTo>
                <a:lnTo>
                  <a:pt x="5" y="49"/>
                </a:lnTo>
                <a:lnTo>
                  <a:pt x="3" y="48"/>
                </a:lnTo>
                <a:lnTo>
                  <a:pt x="3" y="47"/>
                </a:lnTo>
                <a:lnTo>
                  <a:pt x="3" y="41"/>
                </a:lnTo>
                <a:lnTo>
                  <a:pt x="3" y="38"/>
                </a:lnTo>
                <a:lnTo>
                  <a:pt x="3" y="36"/>
                </a:lnTo>
                <a:lnTo>
                  <a:pt x="4" y="34"/>
                </a:lnTo>
                <a:lnTo>
                  <a:pt x="3" y="31"/>
                </a:lnTo>
                <a:lnTo>
                  <a:pt x="0" y="30"/>
                </a:lnTo>
                <a:lnTo>
                  <a:pt x="1" y="27"/>
                </a:lnTo>
                <a:lnTo>
                  <a:pt x="2" y="26"/>
                </a:lnTo>
                <a:lnTo>
                  <a:pt x="2" y="24"/>
                </a:lnTo>
                <a:lnTo>
                  <a:pt x="6" y="21"/>
                </a:lnTo>
                <a:lnTo>
                  <a:pt x="8" y="21"/>
                </a:lnTo>
                <a:lnTo>
                  <a:pt x="9" y="19"/>
                </a:lnTo>
                <a:lnTo>
                  <a:pt x="8" y="8"/>
                </a:lnTo>
                <a:lnTo>
                  <a:pt x="9" y="7"/>
                </a:lnTo>
                <a:lnTo>
                  <a:pt x="10" y="6"/>
                </a:lnTo>
                <a:lnTo>
                  <a:pt x="12" y="7"/>
                </a:lnTo>
                <a:lnTo>
                  <a:pt x="14" y="7"/>
                </a:lnTo>
                <a:lnTo>
                  <a:pt x="16" y="7"/>
                </a:lnTo>
                <a:lnTo>
                  <a:pt x="20" y="4"/>
                </a:lnTo>
                <a:lnTo>
                  <a:pt x="28" y="1"/>
                </a:lnTo>
                <a:lnTo>
                  <a:pt x="29" y="0"/>
                </a:lnTo>
                <a:lnTo>
                  <a:pt x="29" y="1"/>
                </a:lnTo>
                <a:lnTo>
                  <a:pt x="29" y="3"/>
                </a:lnTo>
                <a:lnTo>
                  <a:pt x="29" y="4"/>
                </a:lnTo>
                <a:lnTo>
                  <a:pt x="29" y="5"/>
                </a:lnTo>
                <a:lnTo>
                  <a:pt x="28" y="8"/>
                </a:lnTo>
                <a:lnTo>
                  <a:pt x="31" y="6"/>
                </a:lnTo>
                <a:lnTo>
                  <a:pt x="32" y="6"/>
                </a:lnTo>
                <a:lnTo>
                  <a:pt x="34" y="8"/>
                </a:lnTo>
                <a:lnTo>
                  <a:pt x="35" y="8"/>
                </a:lnTo>
                <a:lnTo>
                  <a:pt x="36" y="9"/>
                </a:lnTo>
                <a:lnTo>
                  <a:pt x="38" y="9"/>
                </a:lnTo>
                <a:lnTo>
                  <a:pt x="39" y="10"/>
                </a:lnTo>
                <a:lnTo>
                  <a:pt x="40" y="12"/>
                </a:lnTo>
                <a:lnTo>
                  <a:pt x="41" y="13"/>
                </a:lnTo>
                <a:lnTo>
                  <a:pt x="54" y="16"/>
                </a:lnTo>
                <a:lnTo>
                  <a:pt x="56" y="16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2" y="18"/>
                </a:lnTo>
                <a:lnTo>
                  <a:pt x="63" y="18"/>
                </a:lnTo>
                <a:lnTo>
                  <a:pt x="67" y="19"/>
                </a:lnTo>
                <a:lnTo>
                  <a:pt x="69" y="19"/>
                </a:lnTo>
                <a:lnTo>
                  <a:pt x="70" y="20"/>
                </a:lnTo>
                <a:lnTo>
                  <a:pt x="69" y="21"/>
                </a:lnTo>
                <a:lnTo>
                  <a:pt x="69" y="21"/>
                </a:lnTo>
                <a:lnTo>
                  <a:pt x="71" y="22"/>
                </a:lnTo>
                <a:lnTo>
                  <a:pt x="74" y="23"/>
                </a:lnTo>
                <a:lnTo>
                  <a:pt x="74" y="25"/>
                </a:lnTo>
                <a:lnTo>
                  <a:pt x="74" y="30"/>
                </a:lnTo>
                <a:lnTo>
                  <a:pt x="74" y="31"/>
                </a:lnTo>
                <a:lnTo>
                  <a:pt x="77" y="30"/>
                </a:lnTo>
                <a:lnTo>
                  <a:pt x="77" y="30"/>
                </a:lnTo>
                <a:lnTo>
                  <a:pt x="77" y="32"/>
                </a:lnTo>
                <a:lnTo>
                  <a:pt x="76" y="33"/>
                </a:lnTo>
                <a:lnTo>
                  <a:pt x="77" y="35"/>
                </a:lnTo>
                <a:lnTo>
                  <a:pt x="79" y="36"/>
                </a:lnTo>
                <a:lnTo>
                  <a:pt x="78" y="36"/>
                </a:lnTo>
                <a:lnTo>
                  <a:pt x="75" y="40"/>
                </a:lnTo>
                <a:lnTo>
                  <a:pt x="74" y="44"/>
                </a:lnTo>
                <a:lnTo>
                  <a:pt x="73" y="46"/>
                </a:lnTo>
                <a:lnTo>
                  <a:pt x="72" y="47"/>
                </a:lnTo>
                <a:lnTo>
                  <a:pt x="73" y="48"/>
                </a:lnTo>
                <a:lnTo>
                  <a:pt x="75" y="47"/>
                </a:lnTo>
                <a:lnTo>
                  <a:pt x="78" y="42"/>
                </a:lnTo>
                <a:lnTo>
                  <a:pt x="80" y="40"/>
                </a:lnTo>
                <a:lnTo>
                  <a:pt x="82" y="40"/>
                </a:lnTo>
                <a:lnTo>
                  <a:pt x="82" y="38"/>
                </a:lnTo>
                <a:lnTo>
                  <a:pt x="83" y="37"/>
                </a:lnTo>
                <a:lnTo>
                  <a:pt x="84" y="36"/>
                </a:lnTo>
                <a:lnTo>
                  <a:pt x="84" y="35"/>
                </a:lnTo>
                <a:lnTo>
                  <a:pt x="84" y="33"/>
                </a:lnTo>
                <a:lnTo>
                  <a:pt x="85" y="33"/>
                </a:lnTo>
                <a:lnTo>
                  <a:pt x="85" y="32"/>
                </a:lnTo>
                <a:lnTo>
                  <a:pt x="86" y="31"/>
                </a:lnTo>
                <a:lnTo>
                  <a:pt x="86" y="31"/>
                </a:lnTo>
                <a:lnTo>
                  <a:pt x="87" y="32"/>
                </a:lnTo>
                <a:lnTo>
                  <a:pt x="87" y="34"/>
                </a:lnTo>
                <a:lnTo>
                  <a:pt x="85" y="40"/>
                </a:lnTo>
                <a:lnTo>
                  <a:pt x="84" y="41"/>
                </a:lnTo>
                <a:lnTo>
                  <a:pt x="83" y="43"/>
                </a:lnTo>
                <a:lnTo>
                  <a:pt x="83" y="44"/>
                </a:lnTo>
                <a:lnTo>
                  <a:pt x="81" y="48"/>
                </a:lnTo>
                <a:lnTo>
                  <a:pt x="81" y="52"/>
                </a:lnTo>
                <a:lnTo>
                  <a:pt x="81" y="54"/>
                </a:lnTo>
                <a:lnTo>
                  <a:pt x="79" y="57"/>
                </a:lnTo>
                <a:lnTo>
                  <a:pt x="79" y="58"/>
                </a:lnTo>
                <a:lnTo>
                  <a:pt x="79" y="61"/>
                </a:lnTo>
                <a:lnTo>
                  <a:pt x="79" y="65"/>
                </a:lnTo>
                <a:lnTo>
                  <a:pt x="79" y="67"/>
                </a:lnTo>
                <a:lnTo>
                  <a:pt x="77" y="72"/>
                </a:lnTo>
                <a:lnTo>
                  <a:pt x="78" y="80"/>
                </a:lnTo>
                <a:lnTo>
                  <a:pt x="80" y="85"/>
                </a:lnTo>
                <a:lnTo>
                  <a:pt x="80" y="86"/>
                </a:lnTo>
                <a:lnTo>
                  <a:pt x="80" y="87"/>
                </a:lnTo>
                <a:lnTo>
                  <a:pt x="80" y="88"/>
                </a:lnTo>
                <a:lnTo>
                  <a:pt x="80" y="90"/>
                </a:lnTo>
                <a:lnTo>
                  <a:pt x="37" y="93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2" name="Freeform 24"/>
          <p:cNvSpPr>
            <a:spLocks/>
          </p:cNvSpPr>
          <p:nvPr/>
        </p:nvSpPr>
        <p:spPr bwMode="auto">
          <a:xfrm>
            <a:off x="5534025" y="2363788"/>
            <a:ext cx="608013" cy="1165225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15" y="6"/>
              </a:cxn>
              <a:cxn ang="0">
                <a:pos x="18" y="10"/>
              </a:cxn>
              <a:cxn ang="0">
                <a:pos x="19" y="15"/>
              </a:cxn>
              <a:cxn ang="0">
                <a:pos x="17" y="18"/>
              </a:cxn>
              <a:cxn ang="0">
                <a:pos x="14" y="23"/>
              </a:cxn>
              <a:cxn ang="0">
                <a:pos x="11" y="24"/>
              </a:cxn>
              <a:cxn ang="0">
                <a:pos x="6" y="26"/>
              </a:cxn>
              <a:cxn ang="0">
                <a:pos x="5" y="30"/>
              </a:cxn>
              <a:cxn ang="0">
                <a:pos x="8" y="33"/>
              </a:cxn>
              <a:cxn ang="0">
                <a:pos x="5" y="41"/>
              </a:cxn>
              <a:cxn ang="0">
                <a:pos x="2" y="44"/>
              </a:cxn>
              <a:cxn ang="0">
                <a:pos x="1" y="47"/>
              </a:cxn>
              <a:cxn ang="0">
                <a:pos x="0" y="50"/>
              </a:cxn>
              <a:cxn ang="0">
                <a:pos x="2" y="58"/>
              </a:cxn>
              <a:cxn ang="0">
                <a:pos x="7" y="65"/>
              </a:cxn>
              <a:cxn ang="0">
                <a:pos x="13" y="70"/>
              </a:cxn>
              <a:cxn ang="0">
                <a:pos x="16" y="78"/>
              </a:cxn>
              <a:cxn ang="0">
                <a:pos x="19" y="76"/>
              </a:cxn>
              <a:cxn ang="0">
                <a:pos x="23" y="79"/>
              </a:cxn>
              <a:cxn ang="0">
                <a:pos x="23" y="85"/>
              </a:cxn>
              <a:cxn ang="0">
                <a:pos x="20" y="89"/>
              </a:cxn>
              <a:cxn ang="0">
                <a:pos x="23" y="94"/>
              </a:cxn>
              <a:cxn ang="0">
                <a:pos x="30" y="98"/>
              </a:cxn>
              <a:cxn ang="0">
                <a:pos x="36" y="106"/>
              </a:cxn>
              <a:cxn ang="0">
                <a:pos x="37" y="108"/>
              </a:cxn>
              <a:cxn ang="0">
                <a:pos x="36" y="110"/>
              </a:cxn>
              <a:cxn ang="0">
                <a:pos x="40" y="116"/>
              </a:cxn>
              <a:cxn ang="0">
                <a:pos x="41" y="115"/>
              </a:cxn>
              <a:cxn ang="0">
                <a:pos x="42" y="112"/>
              </a:cxn>
              <a:cxn ang="0">
                <a:pos x="47" y="111"/>
              </a:cxn>
              <a:cxn ang="0">
                <a:pos x="51" y="114"/>
              </a:cxn>
              <a:cxn ang="0">
                <a:pos x="52" y="108"/>
              </a:cxn>
              <a:cxn ang="0">
                <a:pos x="54" y="106"/>
              </a:cxn>
              <a:cxn ang="0">
                <a:pos x="59" y="104"/>
              </a:cxn>
              <a:cxn ang="0">
                <a:pos x="57" y="101"/>
              </a:cxn>
              <a:cxn ang="0">
                <a:pos x="58" y="99"/>
              </a:cxn>
              <a:cxn ang="0">
                <a:pos x="58" y="97"/>
              </a:cxn>
              <a:cxn ang="0">
                <a:pos x="58" y="96"/>
              </a:cxn>
              <a:cxn ang="0">
                <a:pos x="59" y="89"/>
              </a:cxn>
              <a:cxn ang="0">
                <a:pos x="63" y="83"/>
              </a:cxn>
              <a:cxn ang="0">
                <a:pos x="65" y="78"/>
              </a:cxn>
              <a:cxn ang="0">
                <a:pos x="63" y="70"/>
              </a:cxn>
              <a:cxn ang="0">
                <a:pos x="63" y="65"/>
              </a:cxn>
              <a:cxn ang="0">
                <a:pos x="60" y="15"/>
              </a:cxn>
              <a:cxn ang="0">
                <a:pos x="58" y="14"/>
              </a:cxn>
              <a:cxn ang="0">
                <a:pos x="57" y="8"/>
              </a:cxn>
              <a:cxn ang="0">
                <a:pos x="54" y="4"/>
              </a:cxn>
            </a:cxnLst>
            <a:rect l="0" t="0" r="r" b="b"/>
            <a:pathLst>
              <a:path w="65" h="116">
                <a:moveTo>
                  <a:pt x="54" y="0"/>
                </a:moveTo>
                <a:lnTo>
                  <a:pt x="11" y="3"/>
                </a:lnTo>
                <a:lnTo>
                  <a:pt x="12" y="4"/>
                </a:lnTo>
                <a:lnTo>
                  <a:pt x="15" y="6"/>
                </a:lnTo>
                <a:lnTo>
                  <a:pt x="15" y="8"/>
                </a:lnTo>
                <a:lnTo>
                  <a:pt x="18" y="10"/>
                </a:lnTo>
                <a:lnTo>
                  <a:pt x="19" y="13"/>
                </a:lnTo>
                <a:lnTo>
                  <a:pt x="19" y="15"/>
                </a:lnTo>
                <a:lnTo>
                  <a:pt x="18" y="17"/>
                </a:lnTo>
                <a:lnTo>
                  <a:pt x="17" y="18"/>
                </a:lnTo>
                <a:lnTo>
                  <a:pt x="17" y="20"/>
                </a:lnTo>
                <a:lnTo>
                  <a:pt x="14" y="23"/>
                </a:lnTo>
                <a:lnTo>
                  <a:pt x="12" y="24"/>
                </a:lnTo>
                <a:lnTo>
                  <a:pt x="11" y="24"/>
                </a:lnTo>
                <a:lnTo>
                  <a:pt x="8" y="25"/>
                </a:lnTo>
                <a:lnTo>
                  <a:pt x="6" y="26"/>
                </a:lnTo>
                <a:lnTo>
                  <a:pt x="5" y="28"/>
                </a:lnTo>
                <a:lnTo>
                  <a:pt x="5" y="30"/>
                </a:lnTo>
                <a:lnTo>
                  <a:pt x="7" y="31"/>
                </a:lnTo>
                <a:lnTo>
                  <a:pt x="8" y="33"/>
                </a:lnTo>
                <a:lnTo>
                  <a:pt x="7" y="36"/>
                </a:lnTo>
                <a:lnTo>
                  <a:pt x="5" y="41"/>
                </a:lnTo>
                <a:lnTo>
                  <a:pt x="3" y="42"/>
                </a:lnTo>
                <a:lnTo>
                  <a:pt x="2" y="44"/>
                </a:lnTo>
                <a:lnTo>
                  <a:pt x="2" y="46"/>
                </a:lnTo>
                <a:lnTo>
                  <a:pt x="1" y="47"/>
                </a:lnTo>
                <a:lnTo>
                  <a:pt x="1" y="48"/>
                </a:lnTo>
                <a:lnTo>
                  <a:pt x="0" y="50"/>
                </a:lnTo>
                <a:lnTo>
                  <a:pt x="0" y="54"/>
                </a:lnTo>
                <a:lnTo>
                  <a:pt x="2" y="58"/>
                </a:lnTo>
                <a:lnTo>
                  <a:pt x="2" y="59"/>
                </a:lnTo>
                <a:lnTo>
                  <a:pt x="7" y="65"/>
                </a:lnTo>
                <a:lnTo>
                  <a:pt x="11" y="69"/>
                </a:lnTo>
                <a:lnTo>
                  <a:pt x="13" y="70"/>
                </a:lnTo>
                <a:lnTo>
                  <a:pt x="15" y="77"/>
                </a:lnTo>
                <a:lnTo>
                  <a:pt x="16" y="78"/>
                </a:lnTo>
                <a:lnTo>
                  <a:pt x="18" y="77"/>
                </a:lnTo>
                <a:lnTo>
                  <a:pt x="19" y="76"/>
                </a:lnTo>
                <a:lnTo>
                  <a:pt x="23" y="78"/>
                </a:lnTo>
                <a:lnTo>
                  <a:pt x="23" y="79"/>
                </a:lnTo>
                <a:lnTo>
                  <a:pt x="22" y="82"/>
                </a:lnTo>
                <a:lnTo>
                  <a:pt x="23" y="85"/>
                </a:lnTo>
                <a:lnTo>
                  <a:pt x="20" y="88"/>
                </a:lnTo>
                <a:lnTo>
                  <a:pt x="20" y="89"/>
                </a:lnTo>
                <a:lnTo>
                  <a:pt x="21" y="92"/>
                </a:lnTo>
                <a:lnTo>
                  <a:pt x="23" y="94"/>
                </a:lnTo>
                <a:lnTo>
                  <a:pt x="28" y="97"/>
                </a:lnTo>
                <a:lnTo>
                  <a:pt x="30" y="98"/>
                </a:lnTo>
                <a:lnTo>
                  <a:pt x="35" y="102"/>
                </a:lnTo>
                <a:lnTo>
                  <a:pt x="36" y="106"/>
                </a:lnTo>
                <a:lnTo>
                  <a:pt x="37" y="108"/>
                </a:lnTo>
                <a:lnTo>
                  <a:pt x="37" y="108"/>
                </a:lnTo>
                <a:lnTo>
                  <a:pt x="36" y="110"/>
                </a:lnTo>
                <a:lnTo>
                  <a:pt x="36" y="110"/>
                </a:lnTo>
                <a:lnTo>
                  <a:pt x="39" y="116"/>
                </a:lnTo>
                <a:lnTo>
                  <a:pt x="40" y="116"/>
                </a:lnTo>
                <a:lnTo>
                  <a:pt x="40" y="115"/>
                </a:lnTo>
                <a:lnTo>
                  <a:pt x="41" y="115"/>
                </a:lnTo>
                <a:lnTo>
                  <a:pt x="41" y="115"/>
                </a:lnTo>
                <a:lnTo>
                  <a:pt x="42" y="112"/>
                </a:lnTo>
                <a:lnTo>
                  <a:pt x="44" y="111"/>
                </a:lnTo>
                <a:lnTo>
                  <a:pt x="47" y="111"/>
                </a:lnTo>
                <a:lnTo>
                  <a:pt x="49" y="112"/>
                </a:lnTo>
                <a:lnTo>
                  <a:pt x="51" y="114"/>
                </a:lnTo>
                <a:lnTo>
                  <a:pt x="53" y="113"/>
                </a:lnTo>
                <a:lnTo>
                  <a:pt x="52" y="108"/>
                </a:lnTo>
                <a:lnTo>
                  <a:pt x="52" y="106"/>
                </a:lnTo>
                <a:lnTo>
                  <a:pt x="54" y="106"/>
                </a:lnTo>
                <a:lnTo>
                  <a:pt x="59" y="104"/>
                </a:lnTo>
                <a:lnTo>
                  <a:pt x="59" y="104"/>
                </a:lnTo>
                <a:lnTo>
                  <a:pt x="57" y="102"/>
                </a:lnTo>
                <a:lnTo>
                  <a:pt x="57" y="101"/>
                </a:lnTo>
                <a:lnTo>
                  <a:pt x="58" y="100"/>
                </a:lnTo>
                <a:lnTo>
                  <a:pt x="58" y="99"/>
                </a:lnTo>
                <a:lnTo>
                  <a:pt x="59" y="98"/>
                </a:lnTo>
                <a:lnTo>
                  <a:pt x="58" y="97"/>
                </a:lnTo>
                <a:lnTo>
                  <a:pt x="58" y="97"/>
                </a:lnTo>
                <a:lnTo>
                  <a:pt x="58" y="96"/>
                </a:lnTo>
                <a:lnTo>
                  <a:pt x="59" y="92"/>
                </a:lnTo>
                <a:lnTo>
                  <a:pt x="59" y="89"/>
                </a:lnTo>
                <a:lnTo>
                  <a:pt x="62" y="87"/>
                </a:lnTo>
                <a:lnTo>
                  <a:pt x="63" y="83"/>
                </a:lnTo>
                <a:lnTo>
                  <a:pt x="63" y="82"/>
                </a:lnTo>
                <a:lnTo>
                  <a:pt x="65" y="78"/>
                </a:lnTo>
                <a:lnTo>
                  <a:pt x="65" y="73"/>
                </a:lnTo>
                <a:lnTo>
                  <a:pt x="63" y="70"/>
                </a:lnTo>
                <a:lnTo>
                  <a:pt x="64" y="67"/>
                </a:lnTo>
                <a:lnTo>
                  <a:pt x="63" y="65"/>
                </a:lnTo>
                <a:lnTo>
                  <a:pt x="64" y="65"/>
                </a:lnTo>
                <a:lnTo>
                  <a:pt x="60" y="15"/>
                </a:lnTo>
                <a:lnTo>
                  <a:pt x="59" y="15"/>
                </a:lnTo>
                <a:lnTo>
                  <a:pt x="58" y="14"/>
                </a:lnTo>
                <a:lnTo>
                  <a:pt x="57" y="9"/>
                </a:lnTo>
                <a:lnTo>
                  <a:pt x="57" y="8"/>
                </a:lnTo>
                <a:lnTo>
                  <a:pt x="55" y="6"/>
                </a:lnTo>
                <a:lnTo>
                  <a:pt x="54" y="4"/>
                </a:lnTo>
                <a:lnTo>
                  <a:pt x="54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18163" y="1327150"/>
            <a:ext cx="1162050" cy="1176338"/>
            <a:chOff x="3163" y="1122"/>
            <a:chExt cx="620" cy="585"/>
          </a:xfrm>
          <a:solidFill>
            <a:srgbClr val="669900"/>
          </a:solidFill>
        </p:grpSpPr>
        <p:sp>
          <p:nvSpPr>
            <p:cNvPr id="319514" name="Freeform 26"/>
            <p:cNvSpPr>
              <a:spLocks/>
            </p:cNvSpPr>
            <p:nvPr/>
          </p:nvSpPr>
          <p:spPr bwMode="auto">
            <a:xfrm>
              <a:off x="3468" y="1272"/>
              <a:ext cx="315" cy="435"/>
            </a:xfrm>
            <a:custGeom>
              <a:avLst/>
              <a:gdLst/>
              <a:ahLst/>
              <a:cxnLst>
                <a:cxn ang="0">
                  <a:pos x="31" y="83"/>
                </a:cxn>
                <a:cxn ang="0">
                  <a:pos x="52" y="81"/>
                </a:cxn>
                <a:cxn ang="0">
                  <a:pos x="54" y="76"/>
                </a:cxn>
                <a:cxn ang="0">
                  <a:pos x="55" y="71"/>
                </a:cxn>
                <a:cxn ang="0">
                  <a:pos x="59" y="66"/>
                </a:cxn>
                <a:cxn ang="0">
                  <a:pos x="59" y="63"/>
                </a:cxn>
                <a:cxn ang="0">
                  <a:pos x="61" y="60"/>
                </a:cxn>
                <a:cxn ang="0">
                  <a:pos x="62" y="62"/>
                </a:cxn>
                <a:cxn ang="0">
                  <a:pos x="63" y="61"/>
                </a:cxn>
                <a:cxn ang="0">
                  <a:pos x="63" y="57"/>
                </a:cxn>
                <a:cxn ang="0">
                  <a:pos x="62" y="51"/>
                </a:cxn>
                <a:cxn ang="0">
                  <a:pos x="57" y="34"/>
                </a:cxn>
                <a:cxn ang="0">
                  <a:pos x="51" y="34"/>
                </a:cxn>
                <a:cxn ang="0">
                  <a:pos x="43" y="44"/>
                </a:cxn>
                <a:cxn ang="0">
                  <a:pos x="42" y="43"/>
                </a:cxn>
                <a:cxn ang="0">
                  <a:pos x="39" y="42"/>
                </a:cxn>
                <a:cxn ang="0">
                  <a:pos x="39" y="37"/>
                </a:cxn>
                <a:cxn ang="0">
                  <a:pos x="43" y="34"/>
                </a:cxn>
                <a:cxn ang="0">
                  <a:pos x="44" y="31"/>
                </a:cxn>
                <a:cxn ang="0">
                  <a:pos x="45" y="29"/>
                </a:cxn>
                <a:cxn ang="0">
                  <a:pos x="47" y="21"/>
                </a:cxn>
                <a:cxn ang="0">
                  <a:pos x="45" y="17"/>
                </a:cxn>
                <a:cxn ang="0">
                  <a:pos x="43" y="14"/>
                </a:cxn>
                <a:cxn ang="0">
                  <a:pos x="45" y="12"/>
                </a:cxn>
                <a:cxn ang="0">
                  <a:pos x="43" y="8"/>
                </a:cxn>
                <a:cxn ang="0">
                  <a:pos x="36" y="5"/>
                </a:cxn>
                <a:cxn ang="0">
                  <a:pos x="31" y="3"/>
                </a:cxn>
                <a:cxn ang="0">
                  <a:pos x="25" y="1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8" y="9"/>
                </a:cxn>
                <a:cxn ang="0">
                  <a:pos x="15" y="12"/>
                </a:cxn>
                <a:cxn ang="0">
                  <a:pos x="15" y="16"/>
                </a:cxn>
                <a:cxn ang="0">
                  <a:pos x="14" y="21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0" y="16"/>
                </a:cxn>
                <a:cxn ang="0">
                  <a:pos x="9" y="19"/>
                </a:cxn>
                <a:cxn ang="0">
                  <a:pos x="6" y="21"/>
                </a:cxn>
                <a:cxn ang="0">
                  <a:pos x="5" y="23"/>
                </a:cxn>
                <a:cxn ang="0">
                  <a:pos x="3" y="29"/>
                </a:cxn>
                <a:cxn ang="0">
                  <a:pos x="3" y="34"/>
                </a:cxn>
                <a:cxn ang="0">
                  <a:pos x="0" y="39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7" y="61"/>
                </a:cxn>
                <a:cxn ang="0">
                  <a:pos x="8" y="66"/>
                </a:cxn>
                <a:cxn ang="0">
                  <a:pos x="8" y="68"/>
                </a:cxn>
                <a:cxn ang="0">
                  <a:pos x="6" y="75"/>
                </a:cxn>
                <a:cxn ang="0">
                  <a:pos x="2" y="84"/>
                </a:cxn>
                <a:cxn ang="0">
                  <a:pos x="0" y="87"/>
                </a:cxn>
              </a:cxnLst>
              <a:rect l="0" t="0" r="r" b="b"/>
              <a:pathLst>
                <a:path w="63" h="87">
                  <a:moveTo>
                    <a:pt x="0" y="87"/>
                  </a:moveTo>
                  <a:lnTo>
                    <a:pt x="31" y="83"/>
                  </a:lnTo>
                  <a:lnTo>
                    <a:pt x="31" y="84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4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6" y="68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3" y="57"/>
                  </a:lnTo>
                  <a:lnTo>
                    <a:pt x="63" y="53"/>
                  </a:lnTo>
                  <a:lnTo>
                    <a:pt x="62" y="51"/>
                  </a:lnTo>
                  <a:lnTo>
                    <a:pt x="62" y="46"/>
                  </a:lnTo>
                  <a:lnTo>
                    <a:pt x="57" y="34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9" y="36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2" y="43"/>
                  </a:lnTo>
                  <a:lnTo>
                    <a:pt x="40" y="42"/>
                  </a:lnTo>
                  <a:lnTo>
                    <a:pt x="39" y="42"/>
                  </a:lnTo>
                  <a:lnTo>
                    <a:pt x="39" y="40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7" y="26"/>
                  </a:lnTo>
                  <a:lnTo>
                    <a:pt x="47" y="21"/>
                  </a:lnTo>
                  <a:lnTo>
                    <a:pt x="46" y="19"/>
                  </a:lnTo>
                  <a:lnTo>
                    <a:pt x="45" y="17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28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5" y="56"/>
                  </a:lnTo>
                  <a:lnTo>
                    <a:pt x="7" y="61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7"/>
                  </a:lnTo>
                  <a:lnTo>
                    <a:pt x="8" y="68"/>
                  </a:lnTo>
                  <a:lnTo>
                    <a:pt x="7" y="72"/>
                  </a:lnTo>
                  <a:lnTo>
                    <a:pt x="6" y="75"/>
                  </a:lnTo>
                  <a:lnTo>
                    <a:pt x="5" y="78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87"/>
                  </a:ln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15" name="Freeform 27"/>
            <p:cNvSpPr>
              <a:spLocks/>
            </p:cNvSpPr>
            <p:nvPr/>
          </p:nvSpPr>
          <p:spPr bwMode="auto">
            <a:xfrm>
              <a:off x="3163" y="1122"/>
              <a:ext cx="500" cy="245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10" y="15"/>
                </a:cxn>
                <a:cxn ang="0">
                  <a:pos x="24" y="7"/>
                </a:cxn>
                <a:cxn ang="0">
                  <a:pos x="32" y="1"/>
                </a:cxn>
                <a:cxn ang="0">
                  <a:pos x="37" y="1"/>
                </a:cxn>
                <a:cxn ang="0">
                  <a:pos x="33" y="4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34" y="11"/>
                </a:cxn>
                <a:cxn ang="0">
                  <a:pos x="48" y="18"/>
                </a:cxn>
                <a:cxn ang="0">
                  <a:pos x="52" y="19"/>
                </a:cxn>
                <a:cxn ang="0">
                  <a:pos x="54" y="20"/>
                </a:cxn>
                <a:cxn ang="0">
                  <a:pos x="59" y="16"/>
                </a:cxn>
                <a:cxn ang="0">
                  <a:pos x="77" y="10"/>
                </a:cxn>
                <a:cxn ang="0">
                  <a:pos x="77" y="14"/>
                </a:cxn>
                <a:cxn ang="0">
                  <a:pos x="80" y="16"/>
                </a:cxn>
                <a:cxn ang="0">
                  <a:pos x="87" y="16"/>
                </a:cxn>
                <a:cxn ang="0">
                  <a:pos x="92" y="21"/>
                </a:cxn>
                <a:cxn ang="0">
                  <a:pos x="100" y="22"/>
                </a:cxn>
                <a:cxn ang="0">
                  <a:pos x="99" y="25"/>
                </a:cxn>
                <a:cxn ang="0">
                  <a:pos x="96" y="25"/>
                </a:cxn>
                <a:cxn ang="0">
                  <a:pos x="91" y="25"/>
                </a:cxn>
                <a:cxn ang="0">
                  <a:pos x="84" y="25"/>
                </a:cxn>
                <a:cxn ang="0">
                  <a:pos x="84" y="28"/>
                </a:cxn>
                <a:cxn ang="0">
                  <a:pos x="75" y="26"/>
                </a:cxn>
                <a:cxn ang="0">
                  <a:pos x="69" y="28"/>
                </a:cxn>
                <a:cxn ang="0">
                  <a:pos x="66" y="29"/>
                </a:cxn>
                <a:cxn ang="0">
                  <a:pos x="61" y="30"/>
                </a:cxn>
                <a:cxn ang="0">
                  <a:pos x="56" y="37"/>
                </a:cxn>
                <a:cxn ang="0">
                  <a:pos x="57" y="33"/>
                </a:cxn>
                <a:cxn ang="0">
                  <a:pos x="53" y="34"/>
                </a:cxn>
                <a:cxn ang="0">
                  <a:pos x="51" y="32"/>
                </a:cxn>
                <a:cxn ang="0">
                  <a:pos x="48" y="38"/>
                </a:cxn>
                <a:cxn ang="0">
                  <a:pos x="44" y="46"/>
                </a:cxn>
                <a:cxn ang="0">
                  <a:pos x="42" y="48"/>
                </a:cxn>
                <a:cxn ang="0">
                  <a:pos x="42" y="43"/>
                </a:cxn>
                <a:cxn ang="0">
                  <a:pos x="39" y="43"/>
                </a:cxn>
                <a:cxn ang="0">
                  <a:pos x="36" y="35"/>
                </a:cxn>
                <a:cxn ang="0">
                  <a:pos x="35" y="33"/>
                </a:cxn>
                <a:cxn ang="0">
                  <a:pos x="28" y="31"/>
                </a:cxn>
                <a:cxn ang="0">
                  <a:pos x="26" y="31"/>
                </a:cxn>
                <a:cxn ang="0">
                  <a:pos x="19" y="29"/>
                </a:cxn>
                <a:cxn ang="0">
                  <a:pos x="4" y="23"/>
                </a:cxn>
                <a:cxn ang="0">
                  <a:pos x="0" y="21"/>
                </a:cxn>
              </a:cxnLst>
              <a:rect l="0" t="0" r="r" b="b"/>
              <a:pathLst>
                <a:path w="100" h="49">
                  <a:moveTo>
                    <a:pt x="0" y="21"/>
                  </a:moveTo>
                  <a:lnTo>
                    <a:pt x="3" y="20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9" y="11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9" y="2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8" y="10"/>
                  </a:lnTo>
                  <a:lnTo>
                    <a:pt x="27" y="13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40" y="14"/>
                  </a:lnTo>
                  <a:lnTo>
                    <a:pt x="44" y="19"/>
                  </a:lnTo>
                  <a:lnTo>
                    <a:pt x="48" y="18"/>
                  </a:lnTo>
                  <a:lnTo>
                    <a:pt x="50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9" y="16"/>
                  </a:lnTo>
                  <a:lnTo>
                    <a:pt x="72" y="12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11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2" y="17"/>
                  </a:lnTo>
                  <a:lnTo>
                    <a:pt x="83" y="16"/>
                  </a:lnTo>
                  <a:lnTo>
                    <a:pt x="87" y="16"/>
                  </a:lnTo>
                  <a:lnTo>
                    <a:pt x="89" y="17"/>
                  </a:lnTo>
                  <a:lnTo>
                    <a:pt x="91" y="20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100" y="24"/>
                  </a:lnTo>
                  <a:lnTo>
                    <a:pt x="99" y="25"/>
                  </a:lnTo>
                  <a:lnTo>
                    <a:pt x="97" y="26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5" y="25"/>
                  </a:lnTo>
                  <a:lnTo>
                    <a:pt x="93" y="26"/>
                  </a:lnTo>
                  <a:lnTo>
                    <a:pt x="91" y="25"/>
                  </a:lnTo>
                  <a:lnTo>
                    <a:pt x="90" y="25"/>
                  </a:lnTo>
                  <a:lnTo>
                    <a:pt x="87" y="26"/>
                  </a:lnTo>
                  <a:lnTo>
                    <a:pt x="84" y="25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0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68" y="28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5" y="30"/>
                  </a:lnTo>
                  <a:lnTo>
                    <a:pt x="63" y="29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0" y="33"/>
                  </a:lnTo>
                  <a:lnTo>
                    <a:pt x="56" y="37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7" y="33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3" y="34"/>
                  </a:lnTo>
                  <a:lnTo>
                    <a:pt x="52" y="35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48" y="38"/>
                  </a:lnTo>
                  <a:lnTo>
                    <a:pt x="47" y="41"/>
                  </a:lnTo>
                  <a:lnTo>
                    <a:pt x="46" y="43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6" y="35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6" y="31"/>
                  </a:lnTo>
                  <a:lnTo>
                    <a:pt x="24" y="31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0" y="21"/>
                  </a:lnTo>
                </a:path>
              </a:pathLst>
            </a:cu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516" name="Freeform 28"/>
          <p:cNvSpPr>
            <a:spLocks/>
          </p:cNvSpPr>
          <p:nvPr/>
        </p:nvSpPr>
        <p:spPr bwMode="auto">
          <a:xfrm>
            <a:off x="6076950" y="2463800"/>
            <a:ext cx="468313" cy="884238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6" y="55"/>
              </a:cxn>
              <a:cxn ang="0">
                <a:pos x="5" y="55"/>
              </a:cxn>
              <a:cxn ang="0">
                <a:pos x="6" y="57"/>
              </a:cxn>
              <a:cxn ang="0">
                <a:pos x="5" y="60"/>
              </a:cxn>
              <a:cxn ang="0">
                <a:pos x="7" y="63"/>
              </a:cxn>
              <a:cxn ang="0">
                <a:pos x="7" y="68"/>
              </a:cxn>
              <a:cxn ang="0">
                <a:pos x="5" y="72"/>
              </a:cxn>
              <a:cxn ang="0">
                <a:pos x="5" y="73"/>
              </a:cxn>
              <a:cxn ang="0">
                <a:pos x="4" y="77"/>
              </a:cxn>
              <a:cxn ang="0">
                <a:pos x="1" y="79"/>
              </a:cxn>
              <a:cxn ang="0">
                <a:pos x="1" y="82"/>
              </a:cxn>
              <a:cxn ang="0">
                <a:pos x="0" y="86"/>
              </a:cxn>
              <a:cxn ang="0">
                <a:pos x="0" y="87"/>
              </a:cxn>
              <a:cxn ang="0">
                <a:pos x="0" y="87"/>
              </a:cxn>
              <a:cxn ang="0">
                <a:pos x="1" y="87"/>
              </a:cxn>
              <a:cxn ang="0">
                <a:pos x="2" y="88"/>
              </a:cxn>
              <a:cxn ang="0">
                <a:pos x="3" y="87"/>
              </a:cxn>
              <a:cxn ang="0">
                <a:pos x="3" y="87"/>
              </a:cxn>
              <a:cxn ang="0">
                <a:pos x="3" y="85"/>
              </a:cxn>
              <a:cxn ang="0">
                <a:pos x="6" y="85"/>
              </a:cxn>
              <a:cxn ang="0">
                <a:pos x="10" y="84"/>
              </a:cxn>
              <a:cxn ang="0">
                <a:pos x="15" y="86"/>
              </a:cxn>
              <a:cxn ang="0">
                <a:pos x="16" y="87"/>
              </a:cxn>
              <a:cxn ang="0">
                <a:pos x="17" y="86"/>
              </a:cxn>
              <a:cxn ang="0">
                <a:pos x="18" y="83"/>
              </a:cxn>
              <a:cxn ang="0">
                <a:pos x="20" y="82"/>
              </a:cxn>
              <a:cxn ang="0">
                <a:pos x="21" y="84"/>
              </a:cxn>
              <a:cxn ang="0">
                <a:pos x="23" y="85"/>
              </a:cxn>
              <a:cxn ang="0">
                <a:pos x="24" y="84"/>
              </a:cxn>
              <a:cxn ang="0">
                <a:pos x="26" y="79"/>
              </a:cxn>
              <a:cxn ang="0">
                <a:pos x="27" y="78"/>
              </a:cxn>
              <a:cxn ang="0">
                <a:pos x="28" y="78"/>
              </a:cxn>
              <a:cxn ang="0">
                <a:pos x="30" y="80"/>
              </a:cxn>
              <a:cxn ang="0">
                <a:pos x="34" y="80"/>
              </a:cxn>
              <a:cxn ang="0">
                <a:pos x="35" y="76"/>
              </a:cxn>
              <a:cxn ang="0">
                <a:pos x="41" y="68"/>
              </a:cxn>
              <a:cxn ang="0">
                <a:pos x="41" y="65"/>
              </a:cxn>
              <a:cxn ang="0">
                <a:pos x="43" y="64"/>
              </a:cxn>
              <a:cxn ang="0">
                <a:pos x="45" y="64"/>
              </a:cxn>
              <a:cxn ang="0">
                <a:pos x="47" y="63"/>
              </a:cxn>
              <a:cxn ang="0">
                <a:pos x="49" y="62"/>
              </a:cxn>
              <a:cxn ang="0">
                <a:pos x="50" y="61"/>
              </a:cxn>
              <a:cxn ang="0">
                <a:pos x="49" y="57"/>
              </a:cxn>
              <a:cxn ang="0">
                <a:pos x="49" y="56"/>
              </a:cxn>
              <a:cxn ang="0">
                <a:pos x="50" y="55"/>
              </a:cxn>
              <a:cxn ang="0">
                <a:pos x="43" y="1"/>
              </a:cxn>
              <a:cxn ang="0">
                <a:pos x="43" y="0"/>
              </a:cxn>
              <a:cxn ang="0">
                <a:pos x="12" y="4"/>
              </a:cxn>
              <a:cxn ang="0">
                <a:pos x="11" y="5"/>
              </a:cxn>
              <a:cxn ang="0">
                <a:pos x="8" y="6"/>
              </a:cxn>
              <a:cxn ang="0">
                <a:pos x="7" y="6"/>
              </a:cxn>
              <a:cxn ang="0">
                <a:pos x="4" y="7"/>
              </a:cxn>
              <a:cxn ang="0">
                <a:pos x="2" y="5"/>
              </a:cxn>
            </a:cxnLst>
            <a:rect l="0" t="0" r="r" b="b"/>
            <a:pathLst>
              <a:path w="50" h="88">
                <a:moveTo>
                  <a:pt x="2" y="5"/>
                </a:moveTo>
                <a:lnTo>
                  <a:pt x="6" y="55"/>
                </a:lnTo>
                <a:lnTo>
                  <a:pt x="5" y="55"/>
                </a:lnTo>
                <a:lnTo>
                  <a:pt x="6" y="57"/>
                </a:lnTo>
                <a:lnTo>
                  <a:pt x="5" y="60"/>
                </a:lnTo>
                <a:lnTo>
                  <a:pt x="7" y="63"/>
                </a:lnTo>
                <a:lnTo>
                  <a:pt x="7" y="68"/>
                </a:lnTo>
                <a:lnTo>
                  <a:pt x="5" y="72"/>
                </a:lnTo>
                <a:lnTo>
                  <a:pt x="5" y="73"/>
                </a:lnTo>
                <a:lnTo>
                  <a:pt x="4" y="77"/>
                </a:lnTo>
                <a:lnTo>
                  <a:pt x="1" y="79"/>
                </a:lnTo>
                <a:lnTo>
                  <a:pt x="1" y="82"/>
                </a:lnTo>
                <a:lnTo>
                  <a:pt x="0" y="86"/>
                </a:lnTo>
                <a:lnTo>
                  <a:pt x="0" y="87"/>
                </a:lnTo>
                <a:lnTo>
                  <a:pt x="0" y="87"/>
                </a:lnTo>
                <a:lnTo>
                  <a:pt x="1" y="87"/>
                </a:lnTo>
                <a:lnTo>
                  <a:pt x="2" y="88"/>
                </a:lnTo>
                <a:lnTo>
                  <a:pt x="3" y="87"/>
                </a:lnTo>
                <a:lnTo>
                  <a:pt x="3" y="87"/>
                </a:lnTo>
                <a:lnTo>
                  <a:pt x="3" y="85"/>
                </a:lnTo>
                <a:lnTo>
                  <a:pt x="6" y="85"/>
                </a:lnTo>
                <a:lnTo>
                  <a:pt x="10" y="84"/>
                </a:lnTo>
                <a:lnTo>
                  <a:pt x="15" y="86"/>
                </a:lnTo>
                <a:lnTo>
                  <a:pt x="16" y="87"/>
                </a:lnTo>
                <a:lnTo>
                  <a:pt x="17" y="86"/>
                </a:lnTo>
                <a:lnTo>
                  <a:pt x="18" y="83"/>
                </a:lnTo>
                <a:lnTo>
                  <a:pt x="20" y="82"/>
                </a:lnTo>
                <a:lnTo>
                  <a:pt x="21" y="84"/>
                </a:lnTo>
                <a:lnTo>
                  <a:pt x="23" y="85"/>
                </a:lnTo>
                <a:lnTo>
                  <a:pt x="24" y="84"/>
                </a:lnTo>
                <a:lnTo>
                  <a:pt x="26" y="79"/>
                </a:lnTo>
                <a:lnTo>
                  <a:pt x="27" y="78"/>
                </a:lnTo>
                <a:lnTo>
                  <a:pt x="28" y="78"/>
                </a:lnTo>
                <a:lnTo>
                  <a:pt x="30" y="80"/>
                </a:lnTo>
                <a:lnTo>
                  <a:pt x="34" y="80"/>
                </a:lnTo>
                <a:lnTo>
                  <a:pt x="35" y="76"/>
                </a:lnTo>
                <a:lnTo>
                  <a:pt x="41" y="68"/>
                </a:lnTo>
                <a:lnTo>
                  <a:pt x="41" y="65"/>
                </a:lnTo>
                <a:lnTo>
                  <a:pt x="43" y="64"/>
                </a:lnTo>
                <a:lnTo>
                  <a:pt x="45" y="64"/>
                </a:lnTo>
                <a:lnTo>
                  <a:pt x="47" y="63"/>
                </a:lnTo>
                <a:lnTo>
                  <a:pt x="49" y="62"/>
                </a:lnTo>
                <a:lnTo>
                  <a:pt x="50" y="61"/>
                </a:lnTo>
                <a:lnTo>
                  <a:pt x="49" y="57"/>
                </a:lnTo>
                <a:lnTo>
                  <a:pt x="49" y="56"/>
                </a:lnTo>
                <a:lnTo>
                  <a:pt x="50" y="55"/>
                </a:lnTo>
                <a:lnTo>
                  <a:pt x="43" y="1"/>
                </a:lnTo>
                <a:lnTo>
                  <a:pt x="43" y="0"/>
                </a:lnTo>
                <a:lnTo>
                  <a:pt x="12" y="4"/>
                </a:lnTo>
                <a:lnTo>
                  <a:pt x="11" y="5"/>
                </a:lnTo>
                <a:lnTo>
                  <a:pt x="8" y="6"/>
                </a:lnTo>
                <a:lnTo>
                  <a:pt x="7" y="6"/>
                </a:lnTo>
                <a:lnTo>
                  <a:pt x="4" y="7"/>
                </a:lnTo>
                <a:lnTo>
                  <a:pt x="2" y="5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7" name="Freeform 29"/>
          <p:cNvSpPr>
            <a:spLocks/>
          </p:cNvSpPr>
          <p:nvPr/>
        </p:nvSpPr>
        <p:spPr bwMode="auto">
          <a:xfrm>
            <a:off x="5880100" y="3016250"/>
            <a:ext cx="1133475" cy="622300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24" y="56"/>
              </a:cxn>
              <a:cxn ang="0">
                <a:pos x="27" y="57"/>
              </a:cxn>
              <a:cxn ang="0">
                <a:pos x="97" y="49"/>
              </a:cxn>
              <a:cxn ang="0">
                <a:pos x="104" y="46"/>
              </a:cxn>
              <a:cxn ang="0">
                <a:pos x="108" y="42"/>
              </a:cxn>
              <a:cxn ang="0">
                <a:pos x="108" y="40"/>
              </a:cxn>
              <a:cxn ang="0">
                <a:pos x="110" y="37"/>
              </a:cxn>
              <a:cxn ang="0">
                <a:pos x="120" y="28"/>
              </a:cxn>
              <a:cxn ang="0">
                <a:pos x="120" y="27"/>
              </a:cxn>
              <a:cxn ang="0">
                <a:pos x="118" y="26"/>
              </a:cxn>
              <a:cxn ang="0">
                <a:pos x="116" y="24"/>
              </a:cxn>
              <a:cxn ang="0">
                <a:pos x="115" y="24"/>
              </a:cxn>
              <a:cxn ang="0">
                <a:pos x="109" y="16"/>
              </a:cxn>
              <a:cxn ang="0">
                <a:pos x="109" y="14"/>
              </a:cxn>
              <a:cxn ang="0">
                <a:pos x="109" y="10"/>
              </a:cxn>
              <a:cxn ang="0">
                <a:pos x="106" y="8"/>
              </a:cxn>
              <a:cxn ang="0">
                <a:pos x="103" y="5"/>
              </a:cxn>
              <a:cxn ang="0">
                <a:pos x="100" y="5"/>
              </a:cxn>
              <a:cxn ang="0">
                <a:pos x="98" y="6"/>
              </a:cxn>
              <a:cxn ang="0">
                <a:pos x="95" y="7"/>
              </a:cxn>
              <a:cxn ang="0">
                <a:pos x="91" y="6"/>
              </a:cxn>
              <a:cxn ang="0">
                <a:pos x="87" y="6"/>
              </a:cxn>
              <a:cxn ang="0">
                <a:pos x="81" y="5"/>
              </a:cxn>
              <a:cxn ang="0">
                <a:pos x="76" y="0"/>
              </a:cxn>
              <a:cxn ang="0">
                <a:pos x="74" y="1"/>
              </a:cxn>
              <a:cxn ang="0">
                <a:pos x="71" y="0"/>
              </a:cxn>
              <a:cxn ang="0">
                <a:pos x="70" y="2"/>
              </a:cxn>
              <a:cxn ang="0">
                <a:pos x="70" y="7"/>
              </a:cxn>
              <a:cxn ang="0">
                <a:pos x="66" y="9"/>
              </a:cxn>
              <a:cxn ang="0">
                <a:pos x="62" y="10"/>
              </a:cxn>
              <a:cxn ang="0">
                <a:pos x="56" y="21"/>
              </a:cxn>
              <a:cxn ang="0">
                <a:pos x="51" y="25"/>
              </a:cxn>
              <a:cxn ang="0">
                <a:pos x="48" y="23"/>
              </a:cxn>
              <a:cxn ang="0">
                <a:pos x="45" y="28"/>
              </a:cxn>
              <a:cxn ang="0">
                <a:pos x="42" y="29"/>
              </a:cxn>
              <a:cxn ang="0">
                <a:pos x="39" y="28"/>
              </a:cxn>
              <a:cxn ang="0">
                <a:pos x="37" y="32"/>
              </a:cxn>
              <a:cxn ang="0">
                <a:pos x="31" y="29"/>
              </a:cxn>
              <a:cxn ang="0">
                <a:pos x="24" y="30"/>
              </a:cxn>
              <a:cxn ang="0">
                <a:pos x="24" y="32"/>
              </a:cxn>
              <a:cxn ang="0">
                <a:pos x="22" y="32"/>
              </a:cxn>
              <a:cxn ang="0">
                <a:pos x="22" y="33"/>
              </a:cxn>
              <a:cxn ang="0">
                <a:pos x="21" y="35"/>
              </a:cxn>
              <a:cxn ang="0">
                <a:pos x="20" y="37"/>
              </a:cxn>
              <a:cxn ang="0">
                <a:pos x="22" y="39"/>
              </a:cxn>
              <a:cxn ang="0">
                <a:pos x="15" y="41"/>
              </a:cxn>
              <a:cxn ang="0">
                <a:pos x="16" y="48"/>
              </a:cxn>
              <a:cxn ang="0">
                <a:pos x="12" y="47"/>
              </a:cxn>
              <a:cxn ang="0">
                <a:pos x="7" y="46"/>
              </a:cxn>
              <a:cxn ang="0">
                <a:pos x="4" y="50"/>
              </a:cxn>
              <a:cxn ang="0">
                <a:pos x="5" y="51"/>
              </a:cxn>
              <a:cxn ang="0">
                <a:pos x="7" y="54"/>
              </a:cxn>
              <a:cxn ang="0">
                <a:pos x="4" y="59"/>
              </a:cxn>
              <a:cxn ang="0">
                <a:pos x="1" y="60"/>
              </a:cxn>
            </a:cxnLst>
            <a:rect l="0" t="0" r="r" b="b"/>
            <a:pathLst>
              <a:path w="121" h="62">
                <a:moveTo>
                  <a:pt x="0" y="62"/>
                </a:moveTo>
                <a:lnTo>
                  <a:pt x="24" y="60"/>
                </a:lnTo>
                <a:lnTo>
                  <a:pt x="24" y="58"/>
                </a:lnTo>
                <a:lnTo>
                  <a:pt x="24" y="56"/>
                </a:lnTo>
                <a:lnTo>
                  <a:pt x="26" y="56"/>
                </a:lnTo>
                <a:lnTo>
                  <a:pt x="27" y="57"/>
                </a:lnTo>
                <a:lnTo>
                  <a:pt x="95" y="51"/>
                </a:lnTo>
                <a:lnTo>
                  <a:pt x="97" y="49"/>
                </a:lnTo>
                <a:lnTo>
                  <a:pt x="98" y="48"/>
                </a:lnTo>
                <a:lnTo>
                  <a:pt x="104" y="46"/>
                </a:lnTo>
                <a:lnTo>
                  <a:pt x="104" y="44"/>
                </a:lnTo>
                <a:lnTo>
                  <a:pt x="108" y="42"/>
                </a:lnTo>
                <a:lnTo>
                  <a:pt x="108" y="40"/>
                </a:lnTo>
                <a:lnTo>
                  <a:pt x="108" y="40"/>
                </a:lnTo>
                <a:lnTo>
                  <a:pt x="110" y="39"/>
                </a:lnTo>
                <a:lnTo>
                  <a:pt x="110" y="37"/>
                </a:lnTo>
                <a:lnTo>
                  <a:pt x="112" y="35"/>
                </a:lnTo>
                <a:lnTo>
                  <a:pt x="120" y="28"/>
                </a:lnTo>
                <a:lnTo>
                  <a:pt x="121" y="27"/>
                </a:lnTo>
                <a:lnTo>
                  <a:pt x="120" y="27"/>
                </a:lnTo>
                <a:lnTo>
                  <a:pt x="118" y="26"/>
                </a:lnTo>
                <a:lnTo>
                  <a:pt x="118" y="26"/>
                </a:lnTo>
                <a:lnTo>
                  <a:pt x="117" y="25"/>
                </a:lnTo>
                <a:lnTo>
                  <a:pt x="116" y="24"/>
                </a:lnTo>
                <a:lnTo>
                  <a:pt x="115" y="24"/>
                </a:lnTo>
                <a:lnTo>
                  <a:pt x="115" y="24"/>
                </a:lnTo>
                <a:lnTo>
                  <a:pt x="112" y="21"/>
                </a:lnTo>
                <a:lnTo>
                  <a:pt x="109" y="16"/>
                </a:lnTo>
                <a:lnTo>
                  <a:pt x="109" y="15"/>
                </a:lnTo>
                <a:lnTo>
                  <a:pt x="109" y="14"/>
                </a:lnTo>
                <a:lnTo>
                  <a:pt x="109" y="12"/>
                </a:lnTo>
                <a:lnTo>
                  <a:pt x="109" y="10"/>
                </a:lnTo>
                <a:lnTo>
                  <a:pt x="108" y="9"/>
                </a:lnTo>
                <a:lnTo>
                  <a:pt x="106" y="8"/>
                </a:lnTo>
                <a:lnTo>
                  <a:pt x="104" y="7"/>
                </a:lnTo>
                <a:lnTo>
                  <a:pt x="103" y="5"/>
                </a:lnTo>
                <a:lnTo>
                  <a:pt x="102" y="4"/>
                </a:lnTo>
                <a:lnTo>
                  <a:pt x="100" y="5"/>
                </a:lnTo>
                <a:lnTo>
                  <a:pt x="99" y="6"/>
                </a:lnTo>
                <a:lnTo>
                  <a:pt x="98" y="6"/>
                </a:lnTo>
                <a:lnTo>
                  <a:pt x="98" y="7"/>
                </a:lnTo>
                <a:lnTo>
                  <a:pt x="95" y="7"/>
                </a:lnTo>
                <a:lnTo>
                  <a:pt x="92" y="6"/>
                </a:lnTo>
                <a:lnTo>
                  <a:pt x="91" y="6"/>
                </a:lnTo>
                <a:lnTo>
                  <a:pt x="90" y="8"/>
                </a:lnTo>
                <a:lnTo>
                  <a:pt x="87" y="6"/>
                </a:lnTo>
                <a:lnTo>
                  <a:pt x="83" y="6"/>
                </a:lnTo>
                <a:lnTo>
                  <a:pt x="81" y="5"/>
                </a:lnTo>
                <a:lnTo>
                  <a:pt x="80" y="2"/>
                </a:lnTo>
                <a:lnTo>
                  <a:pt x="76" y="0"/>
                </a:lnTo>
                <a:lnTo>
                  <a:pt x="75" y="1"/>
                </a:lnTo>
                <a:lnTo>
                  <a:pt x="74" y="1"/>
                </a:lnTo>
                <a:lnTo>
                  <a:pt x="72" y="0"/>
                </a:lnTo>
                <a:lnTo>
                  <a:pt x="71" y="0"/>
                </a:lnTo>
                <a:lnTo>
                  <a:pt x="70" y="1"/>
                </a:lnTo>
                <a:lnTo>
                  <a:pt x="70" y="2"/>
                </a:lnTo>
                <a:lnTo>
                  <a:pt x="71" y="6"/>
                </a:lnTo>
                <a:lnTo>
                  <a:pt x="70" y="7"/>
                </a:lnTo>
                <a:lnTo>
                  <a:pt x="69" y="8"/>
                </a:lnTo>
                <a:lnTo>
                  <a:pt x="66" y="9"/>
                </a:lnTo>
                <a:lnTo>
                  <a:pt x="64" y="9"/>
                </a:lnTo>
                <a:lnTo>
                  <a:pt x="62" y="10"/>
                </a:lnTo>
                <a:lnTo>
                  <a:pt x="62" y="13"/>
                </a:lnTo>
                <a:lnTo>
                  <a:pt x="56" y="21"/>
                </a:lnTo>
                <a:lnTo>
                  <a:pt x="55" y="25"/>
                </a:lnTo>
                <a:lnTo>
                  <a:pt x="51" y="25"/>
                </a:lnTo>
                <a:lnTo>
                  <a:pt x="49" y="23"/>
                </a:lnTo>
                <a:lnTo>
                  <a:pt x="48" y="23"/>
                </a:lnTo>
                <a:lnTo>
                  <a:pt x="47" y="24"/>
                </a:lnTo>
                <a:lnTo>
                  <a:pt x="45" y="28"/>
                </a:lnTo>
                <a:lnTo>
                  <a:pt x="44" y="30"/>
                </a:lnTo>
                <a:lnTo>
                  <a:pt x="42" y="29"/>
                </a:lnTo>
                <a:lnTo>
                  <a:pt x="41" y="27"/>
                </a:lnTo>
                <a:lnTo>
                  <a:pt x="39" y="28"/>
                </a:lnTo>
                <a:lnTo>
                  <a:pt x="38" y="31"/>
                </a:lnTo>
                <a:lnTo>
                  <a:pt x="37" y="32"/>
                </a:lnTo>
                <a:lnTo>
                  <a:pt x="36" y="31"/>
                </a:lnTo>
                <a:lnTo>
                  <a:pt x="31" y="29"/>
                </a:lnTo>
                <a:lnTo>
                  <a:pt x="27" y="30"/>
                </a:lnTo>
                <a:lnTo>
                  <a:pt x="24" y="30"/>
                </a:lnTo>
                <a:lnTo>
                  <a:pt x="24" y="32"/>
                </a:lnTo>
                <a:lnTo>
                  <a:pt x="24" y="32"/>
                </a:lnTo>
                <a:lnTo>
                  <a:pt x="23" y="33"/>
                </a:lnTo>
                <a:lnTo>
                  <a:pt x="22" y="32"/>
                </a:lnTo>
                <a:lnTo>
                  <a:pt x="21" y="32"/>
                </a:lnTo>
                <a:lnTo>
                  <a:pt x="22" y="33"/>
                </a:lnTo>
                <a:lnTo>
                  <a:pt x="21" y="34"/>
                </a:lnTo>
                <a:lnTo>
                  <a:pt x="21" y="35"/>
                </a:lnTo>
                <a:lnTo>
                  <a:pt x="20" y="36"/>
                </a:lnTo>
                <a:lnTo>
                  <a:pt x="20" y="37"/>
                </a:lnTo>
                <a:lnTo>
                  <a:pt x="22" y="39"/>
                </a:lnTo>
                <a:lnTo>
                  <a:pt x="22" y="39"/>
                </a:lnTo>
                <a:lnTo>
                  <a:pt x="17" y="40"/>
                </a:lnTo>
                <a:lnTo>
                  <a:pt x="15" y="41"/>
                </a:lnTo>
                <a:lnTo>
                  <a:pt x="15" y="43"/>
                </a:lnTo>
                <a:lnTo>
                  <a:pt x="16" y="48"/>
                </a:lnTo>
                <a:lnTo>
                  <a:pt x="14" y="49"/>
                </a:lnTo>
                <a:lnTo>
                  <a:pt x="12" y="47"/>
                </a:lnTo>
                <a:lnTo>
                  <a:pt x="10" y="46"/>
                </a:lnTo>
                <a:lnTo>
                  <a:pt x="7" y="46"/>
                </a:lnTo>
                <a:lnTo>
                  <a:pt x="5" y="47"/>
                </a:lnTo>
                <a:lnTo>
                  <a:pt x="4" y="50"/>
                </a:lnTo>
                <a:lnTo>
                  <a:pt x="5" y="51"/>
                </a:lnTo>
                <a:lnTo>
                  <a:pt x="5" y="51"/>
                </a:lnTo>
                <a:lnTo>
                  <a:pt x="6" y="52"/>
                </a:lnTo>
                <a:lnTo>
                  <a:pt x="7" y="54"/>
                </a:lnTo>
                <a:lnTo>
                  <a:pt x="5" y="59"/>
                </a:lnTo>
                <a:lnTo>
                  <a:pt x="4" y="59"/>
                </a:lnTo>
                <a:lnTo>
                  <a:pt x="3" y="59"/>
                </a:lnTo>
                <a:lnTo>
                  <a:pt x="1" y="60"/>
                </a:lnTo>
                <a:lnTo>
                  <a:pt x="0" y="6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8" name="Freeform 30"/>
          <p:cNvSpPr>
            <a:spLocks/>
          </p:cNvSpPr>
          <p:nvPr/>
        </p:nvSpPr>
        <p:spPr bwMode="auto">
          <a:xfrm>
            <a:off x="5608638" y="3930650"/>
            <a:ext cx="533400" cy="1014413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18" y="2"/>
              </a:cxn>
              <a:cxn ang="0">
                <a:pos x="18" y="4"/>
              </a:cxn>
              <a:cxn ang="0">
                <a:pos x="15" y="6"/>
              </a:cxn>
              <a:cxn ang="0">
                <a:pos x="14" y="10"/>
              </a:cxn>
              <a:cxn ang="0">
                <a:pos x="14" y="13"/>
              </a:cxn>
              <a:cxn ang="0">
                <a:pos x="13" y="15"/>
              </a:cxn>
              <a:cxn ang="0">
                <a:pos x="10" y="17"/>
              </a:cxn>
              <a:cxn ang="0">
                <a:pos x="8" y="20"/>
              </a:cxn>
              <a:cxn ang="0">
                <a:pos x="8" y="21"/>
              </a:cxn>
              <a:cxn ang="0">
                <a:pos x="8" y="23"/>
              </a:cxn>
              <a:cxn ang="0">
                <a:pos x="6" y="25"/>
              </a:cxn>
              <a:cxn ang="0">
                <a:pos x="6" y="27"/>
              </a:cxn>
              <a:cxn ang="0">
                <a:pos x="5" y="30"/>
              </a:cxn>
              <a:cxn ang="0">
                <a:pos x="3" y="33"/>
              </a:cxn>
              <a:cxn ang="0">
                <a:pos x="4" y="36"/>
              </a:cxn>
              <a:cxn ang="0">
                <a:pos x="5" y="38"/>
              </a:cxn>
              <a:cxn ang="0">
                <a:pos x="6" y="40"/>
              </a:cxn>
              <a:cxn ang="0">
                <a:pos x="6" y="40"/>
              </a:cxn>
              <a:cxn ang="0">
                <a:pos x="6" y="41"/>
              </a:cxn>
              <a:cxn ang="0">
                <a:pos x="5" y="42"/>
              </a:cxn>
              <a:cxn ang="0">
                <a:pos x="5" y="44"/>
              </a:cxn>
              <a:cxn ang="0">
                <a:pos x="5" y="45"/>
              </a:cxn>
              <a:cxn ang="0">
                <a:pos x="5" y="47"/>
              </a:cxn>
              <a:cxn ang="0">
                <a:pos x="7" y="51"/>
              </a:cxn>
              <a:cxn ang="0">
                <a:pos x="8" y="54"/>
              </a:cxn>
              <a:cxn ang="0">
                <a:pos x="8" y="57"/>
              </a:cxn>
              <a:cxn ang="0">
                <a:pos x="10" y="58"/>
              </a:cxn>
              <a:cxn ang="0">
                <a:pos x="10" y="60"/>
              </a:cxn>
              <a:cxn ang="0">
                <a:pos x="8" y="61"/>
              </a:cxn>
              <a:cxn ang="0">
                <a:pos x="7" y="62"/>
              </a:cxn>
              <a:cxn ang="0">
                <a:pos x="6" y="66"/>
              </a:cxn>
              <a:cxn ang="0">
                <a:pos x="3" y="71"/>
              </a:cxn>
              <a:cxn ang="0">
                <a:pos x="0" y="80"/>
              </a:cxn>
              <a:cxn ang="0">
                <a:pos x="0" y="86"/>
              </a:cxn>
              <a:cxn ang="0">
                <a:pos x="32" y="85"/>
              </a:cxn>
              <a:cxn ang="0">
                <a:pos x="33" y="86"/>
              </a:cxn>
              <a:cxn ang="0">
                <a:pos x="32" y="89"/>
              </a:cxn>
              <a:cxn ang="0">
                <a:pos x="32" y="94"/>
              </a:cxn>
              <a:cxn ang="0">
                <a:pos x="35" y="97"/>
              </a:cxn>
              <a:cxn ang="0">
                <a:pos x="36" y="101"/>
              </a:cxn>
              <a:cxn ang="0">
                <a:pos x="38" y="101"/>
              </a:cxn>
              <a:cxn ang="0">
                <a:pos x="42" y="98"/>
              </a:cxn>
              <a:cxn ang="0">
                <a:pos x="50" y="96"/>
              </a:cxn>
              <a:cxn ang="0">
                <a:pos x="52" y="96"/>
              </a:cxn>
              <a:cxn ang="0">
                <a:pos x="55" y="95"/>
              </a:cxn>
              <a:cxn ang="0">
                <a:pos x="55" y="96"/>
              </a:cxn>
              <a:cxn ang="0">
                <a:pos x="57" y="97"/>
              </a:cxn>
              <a:cxn ang="0">
                <a:pos x="57" y="96"/>
              </a:cxn>
              <a:cxn ang="0">
                <a:pos x="54" y="66"/>
              </a:cxn>
              <a:cxn ang="0">
                <a:pos x="53" y="63"/>
              </a:cxn>
              <a:cxn ang="0">
                <a:pos x="55" y="2"/>
              </a:cxn>
              <a:cxn ang="0">
                <a:pos x="53" y="0"/>
              </a:cxn>
            </a:cxnLst>
            <a:rect l="0" t="0" r="r" b="b"/>
            <a:pathLst>
              <a:path w="57" h="101">
                <a:moveTo>
                  <a:pt x="53" y="0"/>
                </a:moveTo>
                <a:lnTo>
                  <a:pt x="18" y="2"/>
                </a:lnTo>
                <a:lnTo>
                  <a:pt x="18" y="4"/>
                </a:lnTo>
                <a:lnTo>
                  <a:pt x="15" y="6"/>
                </a:lnTo>
                <a:lnTo>
                  <a:pt x="14" y="10"/>
                </a:lnTo>
                <a:lnTo>
                  <a:pt x="14" y="13"/>
                </a:lnTo>
                <a:lnTo>
                  <a:pt x="13" y="15"/>
                </a:lnTo>
                <a:lnTo>
                  <a:pt x="10" y="17"/>
                </a:lnTo>
                <a:lnTo>
                  <a:pt x="8" y="20"/>
                </a:lnTo>
                <a:lnTo>
                  <a:pt x="8" y="21"/>
                </a:lnTo>
                <a:lnTo>
                  <a:pt x="8" y="23"/>
                </a:lnTo>
                <a:lnTo>
                  <a:pt x="6" y="25"/>
                </a:lnTo>
                <a:lnTo>
                  <a:pt x="6" y="27"/>
                </a:lnTo>
                <a:lnTo>
                  <a:pt x="5" y="30"/>
                </a:lnTo>
                <a:lnTo>
                  <a:pt x="3" y="33"/>
                </a:lnTo>
                <a:lnTo>
                  <a:pt x="4" y="36"/>
                </a:lnTo>
                <a:lnTo>
                  <a:pt x="5" y="38"/>
                </a:lnTo>
                <a:lnTo>
                  <a:pt x="6" y="40"/>
                </a:lnTo>
                <a:lnTo>
                  <a:pt x="6" y="40"/>
                </a:lnTo>
                <a:lnTo>
                  <a:pt x="6" y="41"/>
                </a:lnTo>
                <a:lnTo>
                  <a:pt x="5" y="42"/>
                </a:lnTo>
                <a:lnTo>
                  <a:pt x="5" y="44"/>
                </a:lnTo>
                <a:lnTo>
                  <a:pt x="5" y="45"/>
                </a:lnTo>
                <a:lnTo>
                  <a:pt x="5" y="47"/>
                </a:lnTo>
                <a:lnTo>
                  <a:pt x="7" y="51"/>
                </a:lnTo>
                <a:lnTo>
                  <a:pt x="8" y="54"/>
                </a:lnTo>
                <a:lnTo>
                  <a:pt x="8" y="57"/>
                </a:lnTo>
                <a:lnTo>
                  <a:pt x="10" y="58"/>
                </a:lnTo>
                <a:lnTo>
                  <a:pt x="10" y="60"/>
                </a:lnTo>
                <a:lnTo>
                  <a:pt x="8" y="61"/>
                </a:lnTo>
                <a:lnTo>
                  <a:pt x="7" y="62"/>
                </a:lnTo>
                <a:lnTo>
                  <a:pt x="6" y="66"/>
                </a:lnTo>
                <a:lnTo>
                  <a:pt x="3" y="71"/>
                </a:lnTo>
                <a:lnTo>
                  <a:pt x="0" y="80"/>
                </a:lnTo>
                <a:lnTo>
                  <a:pt x="0" y="86"/>
                </a:lnTo>
                <a:lnTo>
                  <a:pt x="32" y="85"/>
                </a:lnTo>
                <a:lnTo>
                  <a:pt x="33" y="86"/>
                </a:lnTo>
                <a:lnTo>
                  <a:pt x="32" y="89"/>
                </a:lnTo>
                <a:lnTo>
                  <a:pt x="32" y="94"/>
                </a:lnTo>
                <a:lnTo>
                  <a:pt x="35" y="97"/>
                </a:lnTo>
                <a:lnTo>
                  <a:pt x="36" y="101"/>
                </a:lnTo>
                <a:lnTo>
                  <a:pt x="38" y="101"/>
                </a:lnTo>
                <a:lnTo>
                  <a:pt x="42" y="98"/>
                </a:lnTo>
                <a:lnTo>
                  <a:pt x="50" y="96"/>
                </a:lnTo>
                <a:lnTo>
                  <a:pt x="52" y="96"/>
                </a:lnTo>
                <a:lnTo>
                  <a:pt x="55" y="95"/>
                </a:lnTo>
                <a:lnTo>
                  <a:pt x="55" y="96"/>
                </a:lnTo>
                <a:lnTo>
                  <a:pt x="57" y="97"/>
                </a:lnTo>
                <a:lnTo>
                  <a:pt x="57" y="96"/>
                </a:lnTo>
                <a:lnTo>
                  <a:pt x="54" y="66"/>
                </a:lnTo>
                <a:lnTo>
                  <a:pt x="53" y="63"/>
                </a:lnTo>
                <a:lnTo>
                  <a:pt x="55" y="2"/>
                </a:lnTo>
                <a:lnTo>
                  <a:pt x="53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19" name="Freeform 31"/>
          <p:cNvSpPr>
            <a:spLocks/>
          </p:cNvSpPr>
          <p:nvPr/>
        </p:nvSpPr>
        <p:spPr bwMode="auto">
          <a:xfrm>
            <a:off x="6105525" y="3890963"/>
            <a:ext cx="590550" cy="10144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6"/>
              </a:cxn>
              <a:cxn ang="0">
                <a:pos x="1" y="67"/>
              </a:cxn>
              <a:cxn ang="0">
                <a:pos x="1" y="70"/>
              </a:cxn>
              <a:cxn ang="0">
                <a:pos x="4" y="100"/>
              </a:cxn>
              <a:cxn ang="0">
                <a:pos x="5" y="100"/>
              </a:cxn>
              <a:cxn ang="0">
                <a:pos x="6" y="99"/>
              </a:cxn>
              <a:cxn ang="0">
                <a:pos x="9" y="100"/>
              </a:cxn>
              <a:cxn ang="0">
                <a:pos x="10" y="99"/>
              </a:cxn>
              <a:cxn ang="0">
                <a:pos x="10" y="94"/>
              </a:cxn>
              <a:cxn ang="0">
                <a:pos x="11" y="91"/>
              </a:cxn>
              <a:cxn ang="0">
                <a:pos x="13" y="94"/>
              </a:cxn>
              <a:cxn ang="0">
                <a:pos x="13" y="96"/>
              </a:cxn>
              <a:cxn ang="0">
                <a:pos x="14" y="98"/>
              </a:cxn>
              <a:cxn ang="0">
                <a:pos x="16" y="101"/>
              </a:cxn>
              <a:cxn ang="0">
                <a:pos x="17" y="101"/>
              </a:cxn>
              <a:cxn ang="0">
                <a:pos x="19" y="101"/>
              </a:cxn>
              <a:cxn ang="0">
                <a:pos x="21" y="99"/>
              </a:cxn>
              <a:cxn ang="0">
                <a:pos x="21" y="98"/>
              </a:cxn>
              <a:cxn ang="0">
                <a:pos x="22" y="97"/>
              </a:cxn>
              <a:cxn ang="0">
                <a:pos x="22" y="97"/>
              </a:cxn>
              <a:cxn ang="0">
                <a:pos x="22" y="97"/>
              </a:cxn>
              <a:cxn ang="0">
                <a:pos x="21" y="96"/>
              </a:cxn>
              <a:cxn ang="0">
                <a:pos x="21" y="96"/>
              </a:cxn>
              <a:cxn ang="0">
                <a:pos x="22" y="94"/>
              </a:cxn>
              <a:cxn ang="0">
                <a:pos x="22" y="93"/>
              </a:cxn>
              <a:cxn ang="0">
                <a:pos x="20" y="92"/>
              </a:cxn>
              <a:cxn ang="0">
                <a:pos x="20" y="92"/>
              </a:cxn>
              <a:cxn ang="0">
                <a:pos x="19" y="91"/>
              </a:cxn>
              <a:cxn ang="0">
                <a:pos x="18" y="89"/>
              </a:cxn>
              <a:cxn ang="0">
                <a:pos x="17" y="88"/>
              </a:cxn>
              <a:cxn ang="0">
                <a:pos x="18" y="87"/>
              </a:cxn>
              <a:cxn ang="0">
                <a:pos x="18" y="87"/>
              </a:cxn>
              <a:cxn ang="0">
                <a:pos x="18" y="86"/>
              </a:cxn>
              <a:cxn ang="0">
                <a:pos x="63" y="81"/>
              </a:cxn>
              <a:cxn ang="0">
                <a:pos x="63" y="80"/>
              </a:cxn>
              <a:cxn ang="0">
                <a:pos x="61" y="77"/>
              </a:cxn>
              <a:cxn ang="0">
                <a:pos x="61" y="71"/>
              </a:cxn>
              <a:cxn ang="0">
                <a:pos x="59" y="67"/>
              </a:cxn>
              <a:cxn ang="0">
                <a:pos x="59" y="63"/>
              </a:cxn>
              <a:cxn ang="0">
                <a:pos x="60" y="61"/>
              </a:cxn>
              <a:cxn ang="0">
                <a:pos x="60" y="58"/>
              </a:cxn>
              <a:cxn ang="0">
                <a:pos x="62" y="56"/>
              </a:cxn>
              <a:cxn ang="0">
                <a:pos x="62" y="55"/>
              </a:cxn>
              <a:cxn ang="0">
                <a:pos x="60" y="53"/>
              </a:cxn>
              <a:cxn ang="0">
                <a:pos x="61" y="51"/>
              </a:cxn>
              <a:cxn ang="0">
                <a:pos x="60" y="50"/>
              </a:cxn>
              <a:cxn ang="0">
                <a:pos x="58" y="49"/>
              </a:cxn>
              <a:cxn ang="0">
                <a:pos x="58" y="48"/>
              </a:cxn>
              <a:cxn ang="0">
                <a:pos x="57" y="45"/>
              </a:cxn>
              <a:cxn ang="0">
                <a:pos x="56" y="44"/>
              </a:cxn>
              <a:cxn ang="0">
                <a:pos x="44" y="0"/>
              </a:cxn>
              <a:cxn ang="0">
                <a:pos x="0" y="4"/>
              </a:cxn>
            </a:cxnLst>
            <a:rect l="0" t="0" r="r" b="b"/>
            <a:pathLst>
              <a:path w="63" h="101">
                <a:moveTo>
                  <a:pt x="0" y="4"/>
                </a:moveTo>
                <a:lnTo>
                  <a:pt x="2" y="6"/>
                </a:lnTo>
                <a:lnTo>
                  <a:pt x="1" y="67"/>
                </a:lnTo>
                <a:lnTo>
                  <a:pt x="1" y="70"/>
                </a:lnTo>
                <a:lnTo>
                  <a:pt x="4" y="100"/>
                </a:lnTo>
                <a:lnTo>
                  <a:pt x="5" y="100"/>
                </a:lnTo>
                <a:lnTo>
                  <a:pt x="6" y="99"/>
                </a:lnTo>
                <a:lnTo>
                  <a:pt x="9" y="100"/>
                </a:lnTo>
                <a:lnTo>
                  <a:pt x="10" y="99"/>
                </a:lnTo>
                <a:lnTo>
                  <a:pt x="10" y="94"/>
                </a:lnTo>
                <a:lnTo>
                  <a:pt x="11" y="91"/>
                </a:lnTo>
                <a:lnTo>
                  <a:pt x="13" y="94"/>
                </a:lnTo>
                <a:lnTo>
                  <a:pt x="13" y="96"/>
                </a:lnTo>
                <a:lnTo>
                  <a:pt x="14" y="98"/>
                </a:lnTo>
                <a:lnTo>
                  <a:pt x="16" y="101"/>
                </a:lnTo>
                <a:lnTo>
                  <a:pt x="17" y="101"/>
                </a:lnTo>
                <a:lnTo>
                  <a:pt x="19" y="101"/>
                </a:lnTo>
                <a:lnTo>
                  <a:pt x="21" y="99"/>
                </a:lnTo>
                <a:lnTo>
                  <a:pt x="21" y="98"/>
                </a:lnTo>
                <a:lnTo>
                  <a:pt x="22" y="97"/>
                </a:lnTo>
                <a:lnTo>
                  <a:pt x="22" y="97"/>
                </a:lnTo>
                <a:lnTo>
                  <a:pt x="22" y="97"/>
                </a:lnTo>
                <a:lnTo>
                  <a:pt x="21" y="96"/>
                </a:lnTo>
                <a:lnTo>
                  <a:pt x="21" y="96"/>
                </a:lnTo>
                <a:lnTo>
                  <a:pt x="22" y="94"/>
                </a:lnTo>
                <a:lnTo>
                  <a:pt x="22" y="93"/>
                </a:lnTo>
                <a:lnTo>
                  <a:pt x="20" y="92"/>
                </a:lnTo>
                <a:lnTo>
                  <a:pt x="20" y="92"/>
                </a:lnTo>
                <a:lnTo>
                  <a:pt x="19" y="91"/>
                </a:lnTo>
                <a:lnTo>
                  <a:pt x="18" y="89"/>
                </a:lnTo>
                <a:lnTo>
                  <a:pt x="17" y="88"/>
                </a:lnTo>
                <a:lnTo>
                  <a:pt x="18" y="87"/>
                </a:lnTo>
                <a:lnTo>
                  <a:pt x="18" y="87"/>
                </a:lnTo>
                <a:lnTo>
                  <a:pt x="18" y="86"/>
                </a:lnTo>
                <a:lnTo>
                  <a:pt x="63" y="81"/>
                </a:lnTo>
                <a:lnTo>
                  <a:pt x="63" y="80"/>
                </a:lnTo>
                <a:lnTo>
                  <a:pt x="61" y="77"/>
                </a:lnTo>
                <a:lnTo>
                  <a:pt x="61" y="71"/>
                </a:lnTo>
                <a:lnTo>
                  <a:pt x="59" y="67"/>
                </a:lnTo>
                <a:lnTo>
                  <a:pt x="59" y="63"/>
                </a:lnTo>
                <a:lnTo>
                  <a:pt x="60" y="61"/>
                </a:lnTo>
                <a:lnTo>
                  <a:pt x="60" y="58"/>
                </a:lnTo>
                <a:lnTo>
                  <a:pt x="62" y="56"/>
                </a:lnTo>
                <a:lnTo>
                  <a:pt x="62" y="55"/>
                </a:lnTo>
                <a:lnTo>
                  <a:pt x="60" y="53"/>
                </a:lnTo>
                <a:lnTo>
                  <a:pt x="61" y="51"/>
                </a:lnTo>
                <a:lnTo>
                  <a:pt x="60" y="50"/>
                </a:lnTo>
                <a:lnTo>
                  <a:pt x="58" y="49"/>
                </a:lnTo>
                <a:lnTo>
                  <a:pt x="58" y="48"/>
                </a:lnTo>
                <a:lnTo>
                  <a:pt x="57" y="45"/>
                </a:lnTo>
                <a:lnTo>
                  <a:pt x="56" y="44"/>
                </a:lnTo>
                <a:lnTo>
                  <a:pt x="44" y="0"/>
                </a:lnTo>
                <a:lnTo>
                  <a:pt x="0" y="4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0" name="Freeform 32"/>
          <p:cNvSpPr>
            <a:spLocks/>
          </p:cNvSpPr>
          <p:nvPr/>
        </p:nvSpPr>
        <p:spPr bwMode="auto">
          <a:xfrm>
            <a:off x="6480175" y="2333625"/>
            <a:ext cx="646113" cy="782638"/>
          </a:xfrm>
          <a:custGeom>
            <a:avLst/>
            <a:gdLst/>
            <a:ahLst/>
            <a:cxnLst>
              <a:cxn ang="0">
                <a:pos x="7" y="68"/>
              </a:cxn>
              <a:cxn ang="0">
                <a:pos x="10" y="69"/>
              </a:cxn>
              <a:cxn ang="0">
                <a:pos x="12" y="68"/>
              </a:cxn>
              <a:cxn ang="0">
                <a:pos x="17" y="73"/>
              </a:cxn>
              <a:cxn ang="0">
                <a:pos x="23" y="74"/>
              </a:cxn>
              <a:cxn ang="0">
                <a:pos x="27" y="75"/>
              </a:cxn>
              <a:cxn ang="0">
                <a:pos x="31" y="75"/>
              </a:cxn>
              <a:cxn ang="0">
                <a:pos x="34" y="75"/>
              </a:cxn>
              <a:cxn ang="0">
                <a:pos x="36" y="73"/>
              </a:cxn>
              <a:cxn ang="0">
                <a:pos x="39" y="73"/>
              </a:cxn>
              <a:cxn ang="0">
                <a:pos x="42" y="76"/>
              </a:cxn>
              <a:cxn ang="0">
                <a:pos x="44" y="78"/>
              </a:cxn>
              <a:cxn ang="0">
                <a:pos x="48" y="75"/>
              </a:cxn>
              <a:cxn ang="0">
                <a:pos x="49" y="72"/>
              </a:cxn>
              <a:cxn ang="0">
                <a:pos x="51" y="64"/>
              </a:cxn>
              <a:cxn ang="0">
                <a:pos x="53" y="67"/>
              </a:cxn>
              <a:cxn ang="0">
                <a:pos x="55" y="62"/>
              </a:cxn>
              <a:cxn ang="0">
                <a:pos x="58" y="57"/>
              </a:cxn>
              <a:cxn ang="0">
                <a:pos x="59" y="55"/>
              </a:cxn>
              <a:cxn ang="0">
                <a:pos x="62" y="55"/>
              </a:cxn>
              <a:cxn ang="0">
                <a:pos x="65" y="50"/>
              </a:cxn>
              <a:cxn ang="0">
                <a:pos x="68" y="48"/>
              </a:cxn>
              <a:cxn ang="0">
                <a:pos x="68" y="45"/>
              </a:cxn>
              <a:cxn ang="0">
                <a:pos x="68" y="41"/>
              </a:cxn>
              <a:cxn ang="0">
                <a:pos x="66" y="33"/>
              </a:cxn>
              <a:cxn ang="0">
                <a:pos x="68" y="28"/>
              </a:cxn>
              <a:cxn ang="0">
                <a:pos x="69" y="28"/>
              </a:cxn>
              <a:cxn ang="0">
                <a:pos x="57" y="4"/>
              </a:cxn>
              <a:cxn ang="0">
                <a:pos x="52" y="8"/>
              </a:cxn>
              <a:cxn ang="0">
                <a:pos x="46" y="13"/>
              </a:cxn>
              <a:cxn ang="0">
                <a:pos x="42" y="13"/>
              </a:cxn>
              <a:cxn ang="0">
                <a:pos x="37" y="17"/>
              </a:cxn>
              <a:cxn ang="0">
                <a:pos x="33" y="15"/>
              </a:cxn>
              <a:cxn ang="0">
                <a:pos x="31" y="16"/>
              </a:cxn>
              <a:cxn ang="0">
                <a:pos x="31" y="14"/>
              </a:cxn>
              <a:cxn ang="0">
                <a:pos x="24" y="12"/>
              </a:cxn>
              <a:cxn ang="0">
                <a:pos x="21" y="12"/>
              </a:cxn>
              <a:cxn ang="0">
                <a:pos x="0" y="14"/>
              </a:cxn>
            </a:cxnLst>
            <a:rect l="0" t="0" r="r" b="b"/>
            <a:pathLst>
              <a:path w="69" h="78">
                <a:moveTo>
                  <a:pt x="0" y="14"/>
                </a:moveTo>
                <a:lnTo>
                  <a:pt x="7" y="68"/>
                </a:lnTo>
                <a:lnTo>
                  <a:pt x="8" y="68"/>
                </a:lnTo>
                <a:lnTo>
                  <a:pt x="10" y="69"/>
                </a:lnTo>
                <a:lnTo>
                  <a:pt x="11" y="69"/>
                </a:lnTo>
                <a:lnTo>
                  <a:pt x="12" y="68"/>
                </a:lnTo>
                <a:lnTo>
                  <a:pt x="16" y="70"/>
                </a:lnTo>
                <a:lnTo>
                  <a:pt x="17" y="73"/>
                </a:lnTo>
                <a:lnTo>
                  <a:pt x="19" y="74"/>
                </a:lnTo>
                <a:lnTo>
                  <a:pt x="23" y="74"/>
                </a:lnTo>
                <a:lnTo>
                  <a:pt x="26" y="76"/>
                </a:lnTo>
                <a:lnTo>
                  <a:pt x="27" y="75"/>
                </a:lnTo>
                <a:lnTo>
                  <a:pt x="28" y="74"/>
                </a:lnTo>
                <a:lnTo>
                  <a:pt x="31" y="75"/>
                </a:lnTo>
                <a:lnTo>
                  <a:pt x="34" y="75"/>
                </a:lnTo>
                <a:lnTo>
                  <a:pt x="34" y="75"/>
                </a:lnTo>
                <a:lnTo>
                  <a:pt x="35" y="74"/>
                </a:lnTo>
                <a:lnTo>
                  <a:pt x="36" y="73"/>
                </a:lnTo>
                <a:lnTo>
                  <a:pt x="38" y="72"/>
                </a:lnTo>
                <a:lnTo>
                  <a:pt x="39" y="73"/>
                </a:lnTo>
                <a:lnTo>
                  <a:pt x="40" y="75"/>
                </a:lnTo>
                <a:lnTo>
                  <a:pt x="42" y="76"/>
                </a:lnTo>
                <a:lnTo>
                  <a:pt x="44" y="77"/>
                </a:lnTo>
                <a:lnTo>
                  <a:pt x="44" y="78"/>
                </a:lnTo>
                <a:lnTo>
                  <a:pt x="46" y="77"/>
                </a:lnTo>
                <a:lnTo>
                  <a:pt x="48" y="75"/>
                </a:lnTo>
                <a:lnTo>
                  <a:pt x="49" y="74"/>
                </a:lnTo>
                <a:lnTo>
                  <a:pt x="49" y="72"/>
                </a:lnTo>
                <a:lnTo>
                  <a:pt x="49" y="69"/>
                </a:lnTo>
                <a:lnTo>
                  <a:pt x="51" y="64"/>
                </a:lnTo>
                <a:lnTo>
                  <a:pt x="52" y="64"/>
                </a:lnTo>
                <a:lnTo>
                  <a:pt x="53" y="67"/>
                </a:lnTo>
                <a:lnTo>
                  <a:pt x="55" y="64"/>
                </a:lnTo>
                <a:lnTo>
                  <a:pt x="55" y="62"/>
                </a:lnTo>
                <a:lnTo>
                  <a:pt x="56" y="59"/>
                </a:lnTo>
                <a:lnTo>
                  <a:pt x="58" y="57"/>
                </a:lnTo>
                <a:lnTo>
                  <a:pt x="58" y="56"/>
                </a:lnTo>
                <a:lnTo>
                  <a:pt x="59" y="55"/>
                </a:lnTo>
                <a:lnTo>
                  <a:pt x="61" y="55"/>
                </a:lnTo>
                <a:lnTo>
                  <a:pt x="62" y="55"/>
                </a:lnTo>
                <a:lnTo>
                  <a:pt x="62" y="54"/>
                </a:lnTo>
                <a:lnTo>
                  <a:pt x="65" y="50"/>
                </a:lnTo>
                <a:lnTo>
                  <a:pt x="66" y="50"/>
                </a:lnTo>
                <a:lnTo>
                  <a:pt x="68" y="48"/>
                </a:lnTo>
                <a:lnTo>
                  <a:pt x="68" y="46"/>
                </a:lnTo>
                <a:lnTo>
                  <a:pt x="68" y="45"/>
                </a:lnTo>
                <a:lnTo>
                  <a:pt x="68" y="43"/>
                </a:lnTo>
                <a:lnTo>
                  <a:pt x="68" y="41"/>
                </a:lnTo>
                <a:lnTo>
                  <a:pt x="69" y="34"/>
                </a:lnTo>
                <a:lnTo>
                  <a:pt x="66" y="33"/>
                </a:lnTo>
                <a:lnTo>
                  <a:pt x="69" y="31"/>
                </a:lnTo>
                <a:lnTo>
                  <a:pt x="68" y="28"/>
                </a:lnTo>
                <a:lnTo>
                  <a:pt x="69" y="27"/>
                </a:lnTo>
                <a:lnTo>
                  <a:pt x="69" y="28"/>
                </a:lnTo>
                <a:lnTo>
                  <a:pt x="65" y="0"/>
                </a:lnTo>
                <a:lnTo>
                  <a:pt x="57" y="4"/>
                </a:lnTo>
                <a:lnTo>
                  <a:pt x="53" y="7"/>
                </a:lnTo>
                <a:lnTo>
                  <a:pt x="52" y="8"/>
                </a:lnTo>
                <a:lnTo>
                  <a:pt x="48" y="12"/>
                </a:lnTo>
                <a:lnTo>
                  <a:pt x="46" y="13"/>
                </a:lnTo>
                <a:lnTo>
                  <a:pt x="45" y="13"/>
                </a:lnTo>
                <a:lnTo>
                  <a:pt x="42" y="13"/>
                </a:lnTo>
                <a:lnTo>
                  <a:pt x="41" y="14"/>
                </a:lnTo>
                <a:lnTo>
                  <a:pt x="37" y="17"/>
                </a:lnTo>
                <a:lnTo>
                  <a:pt x="36" y="16"/>
                </a:lnTo>
                <a:lnTo>
                  <a:pt x="33" y="15"/>
                </a:lnTo>
                <a:lnTo>
                  <a:pt x="32" y="16"/>
                </a:lnTo>
                <a:lnTo>
                  <a:pt x="31" y="16"/>
                </a:lnTo>
                <a:lnTo>
                  <a:pt x="32" y="14"/>
                </a:lnTo>
                <a:lnTo>
                  <a:pt x="31" y="14"/>
                </a:lnTo>
                <a:lnTo>
                  <a:pt x="29" y="14"/>
                </a:lnTo>
                <a:lnTo>
                  <a:pt x="24" y="12"/>
                </a:lnTo>
                <a:lnTo>
                  <a:pt x="23" y="12"/>
                </a:lnTo>
                <a:lnTo>
                  <a:pt x="21" y="12"/>
                </a:lnTo>
                <a:lnTo>
                  <a:pt x="21" y="11"/>
                </a:lnTo>
                <a:lnTo>
                  <a:pt x="0" y="14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1" name="Freeform 33"/>
          <p:cNvSpPr>
            <a:spLocks/>
          </p:cNvSpPr>
          <p:nvPr/>
        </p:nvSpPr>
        <p:spPr bwMode="auto">
          <a:xfrm>
            <a:off x="7183438" y="1498600"/>
            <a:ext cx="1162050" cy="954088"/>
          </a:xfrm>
          <a:custGeom>
            <a:avLst/>
            <a:gdLst/>
            <a:ahLst/>
            <a:cxnLst>
              <a:cxn ang="0">
                <a:pos x="95" y="85"/>
              </a:cxn>
              <a:cxn ang="0">
                <a:pos x="93" y="88"/>
              </a:cxn>
              <a:cxn ang="0">
                <a:pos x="91" y="91"/>
              </a:cxn>
              <a:cxn ang="0">
                <a:pos x="91" y="95"/>
              </a:cxn>
              <a:cxn ang="0">
                <a:pos x="94" y="92"/>
              </a:cxn>
              <a:cxn ang="0">
                <a:pos x="99" y="91"/>
              </a:cxn>
              <a:cxn ang="0">
                <a:pos x="106" y="88"/>
              </a:cxn>
              <a:cxn ang="0">
                <a:pos x="117" y="80"/>
              </a:cxn>
              <a:cxn ang="0">
                <a:pos x="121" y="78"/>
              </a:cxn>
              <a:cxn ang="0">
                <a:pos x="124" y="74"/>
              </a:cxn>
              <a:cxn ang="0">
                <a:pos x="122" y="75"/>
              </a:cxn>
              <a:cxn ang="0">
                <a:pos x="117" y="77"/>
              </a:cxn>
              <a:cxn ang="0">
                <a:pos x="115" y="79"/>
              </a:cxn>
              <a:cxn ang="0">
                <a:pos x="118" y="74"/>
              </a:cxn>
              <a:cxn ang="0">
                <a:pos x="115" y="76"/>
              </a:cxn>
              <a:cxn ang="0">
                <a:pos x="105" y="82"/>
              </a:cxn>
              <a:cxn ang="0">
                <a:pos x="97" y="87"/>
              </a:cxn>
              <a:cxn ang="0">
                <a:pos x="96" y="83"/>
              </a:cxn>
              <a:cxn ang="0">
                <a:pos x="99" y="77"/>
              </a:cxn>
              <a:cxn ang="0">
                <a:pos x="96" y="60"/>
              </a:cxn>
              <a:cxn ang="0">
                <a:pos x="94" y="42"/>
              </a:cxn>
              <a:cxn ang="0">
                <a:pos x="92" y="30"/>
              </a:cxn>
              <a:cxn ang="0">
                <a:pos x="89" y="28"/>
              </a:cxn>
              <a:cxn ang="0">
                <a:pos x="89" y="25"/>
              </a:cxn>
              <a:cxn ang="0">
                <a:pos x="87" y="15"/>
              </a:cxn>
              <a:cxn ang="0">
                <a:pos x="84" y="4"/>
              </a:cxn>
              <a:cxn ang="0">
                <a:pos x="82" y="0"/>
              </a:cxn>
              <a:cxn ang="0">
                <a:pos x="62" y="4"/>
              </a:cxn>
              <a:cxn ang="0">
                <a:pos x="51" y="17"/>
              </a:cxn>
              <a:cxn ang="0">
                <a:pos x="50" y="21"/>
              </a:cxn>
              <a:cxn ang="0">
                <a:pos x="43" y="28"/>
              </a:cxn>
              <a:cxn ang="0">
                <a:pos x="46" y="30"/>
              </a:cxn>
              <a:cxn ang="0">
                <a:pos x="46" y="33"/>
              </a:cxn>
              <a:cxn ang="0">
                <a:pos x="47" y="39"/>
              </a:cxn>
              <a:cxn ang="0">
                <a:pos x="36" y="47"/>
              </a:cxn>
              <a:cxn ang="0">
                <a:pos x="23" y="47"/>
              </a:cxn>
              <a:cxn ang="0">
                <a:pos x="10" y="50"/>
              </a:cxn>
              <a:cxn ang="0">
                <a:pos x="8" y="56"/>
              </a:cxn>
              <a:cxn ang="0">
                <a:pos x="11" y="63"/>
              </a:cxn>
              <a:cxn ang="0">
                <a:pos x="2" y="73"/>
              </a:cxn>
              <a:cxn ang="0">
                <a:pos x="67" y="67"/>
              </a:cxn>
              <a:cxn ang="0">
                <a:pos x="70" y="69"/>
              </a:cxn>
              <a:cxn ang="0">
                <a:pos x="72" y="70"/>
              </a:cxn>
              <a:cxn ang="0">
                <a:pos x="75" y="76"/>
              </a:cxn>
              <a:cxn ang="0">
                <a:pos x="80" y="78"/>
              </a:cxn>
            </a:cxnLst>
            <a:rect l="0" t="0" r="r" b="b"/>
            <a:pathLst>
              <a:path w="124" h="95">
                <a:moveTo>
                  <a:pt x="80" y="78"/>
                </a:moveTo>
                <a:lnTo>
                  <a:pt x="94" y="83"/>
                </a:lnTo>
                <a:lnTo>
                  <a:pt x="95" y="85"/>
                </a:lnTo>
                <a:lnTo>
                  <a:pt x="94" y="86"/>
                </a:lnTo>
                <a:lnTo>
                  <a:pt x="93" y="87"/>
                </a:lnTo>
                <a:lnTo>
                  <a:pt x="93" y="88"/>
                </a:lnTo>
                <a:lnTo>
                  <a:pt x="93" y="90"/>
                </a:lnTo>
                <a:lnTo>
                  <a:pt x="92" y="90"/>
                </a:lnTo>
                <a:lnTo>
                  <a:pt x="91" y="91"/>
                </a:lnTo>
                <a:lnTo>
                  <a:pt x="90" y="94"/>
                </a:lnTo>
                <a:lnTo>
                  <a:pt x="90" y="94"/>
                </a:lnTo>
                <a:lnTo>
                  <a:pt x="91" y="95"/>
                </a:lnTo>
                <a:lnTo>
                  <a:pt x="91" y="94"/>
                </a:lnTo>
                <a:lnTo>
                  <a:pt x="92" y="94"/>
                </a:lnTo>
                <a:lnTo>
                  <a:pt x="94" y="92"/>
                </a:lnTo>
                <a:lnTo>
                  <a:pt x="95" y="92"/>
                </a:lnTo>
                <a:lnTo>
                  <a:pt x="98" y="92"/>
                </a:lnTo>
                <a:lnTo>
                  <a:pt x="99" y="91"/>
                </a:lnTo>
                <a:lnTo>
                  <a:pt x="102" y="90"/>
                </a:lnTo>
                <a:lnTo>
                  <a:pt x="104" y="89"/>
                </a:lnTo>
                <a:lnTo>
                  <a:pt x="106" y="88"/>
                </a:lnTo>
                <a:lnTo>
                  <a:pt x="107" y="87"/>
                </a:lnTo>
                <a:lnTo>
                  <a:pt x="115" y="82"/>
                </a:lnTo>
                <a:lnTo>
                  <a:pt x="117" y="80"/>
                </a:lnTo>
                <a:lnTo>
                  <a:pt x="118" y="79"/>
                </a:lnTo>
                <a:lnTo>
                  <a:pt x="119" y="79"/>
                </a:lnTo>
                <a:lnTo>
                  <a:pt x="121" y="78"/>
                </a:lnTo>
                <a:lnTo>
                  <a:pt x="122" y="77"/>
                </a:lnTo>
                <a:lnTo>
                  <a:pt x="123" y="76"/>
                </a:lnTo>
                <a:lnTo>
                  <a:pt x="124" y="74"/>
                </a:lnTo>
                <a:lnTo>
                  <a:pt x="124" y="74"/>
                </a:lnTo>
                <a:lnTo>
                  <a:pt x="124" y="73"/>
                </a:lnTo>
                <a:lnTo>
                  <a:pt x="122" y="75"/>
                </a:lnTo>
                <a:lnTo>
                  <a:pt x="120" y="75"/>
                </a:lnTo>
                <a:lnTo>
                  <a:pt x="118" y="76"/>
                </a:lnTo>
                <a:lnTo>
                  <a:pt x="117" y="77"/>
                </a:lnTo>
                <a:lnTo>
                  <a:pt x="117" y="78"/>
                </a:lnTo>
                <a:lnTo>
                  <a:pt x="115" y="79"/>
                </a:lnTo>
                <a:lnTo>
                  <a:pt x="115" y="79"/>
                </a:lnTo>
                <a:lnTo>
                  <a:pt x="115" y="77"/>
                </a:lnTo>
                <a:lnTo>
                  <a:pt x="116" y="76"/>
                </a:lnTo>
                <a:lnTo>
                  <a:pt x="118" y="74"/>
                </a:lnTo>
                <a:lnTo>
                  <a:pt x="117" y="73"/>
                </a:lnTo>
                <a:lnTo>
                  <a:pt x="116" y="74"/>
                </a:lnTo>
                <a:lnTo>
                  <a:pt x="115" y="76"/>
                </a:lnTo>
                <a:lnTo>
                  <a:pt x="114" y="77"/>
                </a:lnTo>
                <a:lnTo>
                  <a:pt x="110" y="79"/>
                </a:lnTo>
                <a:lnTo>
                  <a:pt x="105" y="82"/>
                </a:lnTo>
                <a:lnTo>
                  <a:pt x="100" y="84"/>
                </a:lnTo>
                <a:lnTo>
                  <a:pt x="99" y="85"/>
                </a:lnTo>
                <a:lnTo>
                  <a:pt x="97" y="87"/>
                </a:lnTo>
                <a:lnTo>
                  <a:pt x="96" y="86"/>
                </a:lnTo>
                <a:lnTo>
                  <a:pt x="96" y="85"/>
                </a:lnTo>
                <a:lnTo>
                  <a:pt x="96" y="83"/>
                </a:lnTo>
                <a:lnTo>
                  <a:pt x="98" y="82"/>
                </a:lnTo>
                <a:lnTo>
                  <a:pt x="96" y="80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6" y="60"/>
                </a:lnTo>
                <a:lnTo>
                  <a:pt x="95" y="59"/>
                </a:lnTo>
                <a:lnTo>
                  <a:pt x="95" y="45"/>
                </a:lnTo>
                <a:lnTo>
                  <a:pt x="94" y="42"/>
                </a:lnTo>
                <a:lnTo>
                  <a:pt x="93" y="38"/>
                </a:lnTo>
                <a:lnTo>
                  <a:pt x="93" y="35"/>
                </a:lnTo>
                <a:lnTo>
                  <a:pt x="92" y="30"/>
                </a:lnTo>
                <a:lnTo>
                  <a:pt x="90" y="28"/>
                </a:lnTo>
                <a:lnTo>
                  <a:pt x="89" y="28"/>
                </a:lnTo>
                <a:lnTo>
                  <a:pt x="89" y="28"/>
                </a:lnTo>
                <a:lnTo>
                  <a:pt x="89" y="29"/>
                </a:lnTo>
                <a:lnTo>
                  <a:pt x="88" y="28"/>
                </a:lnTo>
                <a:lnTo>
                  <a:pt x="89" y="25"/>
                </a:lnTo>
                <a:lnTo>
                  <a:pt x="86" y="19"/>
                </a:lnTo>
                <a:lnTo>
                  <a:pt x="86" y="17"/>
                </a:lnTo>
                <a:lnTo>
                  <a:pt x="87" y="15"/>
                </a:lnTo>
                <a:lnTo>
                  <a:pt x="86" y="10"/>
                </a:lnTo>
                <a:lnTo>
                  <a:pt x="84" y="4"/>
                </a:lnTo>
                <a:lnTo>
                  <a:pt x="84" y="4"/>
                </a:lnTo>
                <a:lnTo>
                  <a:pt x="83" y="3"/>
                </a:lnTo>
                <a:lnTo>
                  <a:pt x="83" y="2"/>
                </a:lnTo>
                <a:lnTo>
                  <a:pt x="82" y="0"/>
                </a:lnTo>
                <a:lnTo>
                  <a:pt x="63" y="5"/>
                </a:lnTo>
                <a:lnTo>
                  <a:pt x="62" y="4"/>
                </a:lnTo>
                <a:lnTo>
                  <a:pt x="62" y="4"/>
                </a:lnTo>
                <a:lnTo>
                  <a:pt x="60" y="5"/>
                </a:lnTo>
                <a:lnTo>
                  <a:pt x="55" y="10"/>
                </a:lnTo>
                <a:lnTo>
                  <a:pt x="51" y="17"/>
                </a:lnTo>
                <a:lnTo>
                  <a:pt x="50" y="18"/>
                </a:lnTo>
                <a:lnTo>
                  <a:pt x="50" y="19"/>
                </a:lnTo>
                <a:lnTo>
                  <a:pt x="50" y="21"/>
                </a:lnTo>
                <a:lnTo>
                  <a:pt x="49" y="22"/>
                </a:lnTo>
                <a:lnTo>
                  <a:pt x="44" y="27"/>
                </a:lnTo>
                <a:lnTo>
                  <a:pt x="43" y="28"/>
                </a:lnTo>
                <a:lnTo>
                  <a:pt x="44" y="30"/>
                </a:lnTo>
                <a:lnTo>
                  <a:pt x="44" y="30"/>
                </a:lnTo>
                <a:lnTo>
                  <a:pt x="46" y="30"/>
                </a:lnTo>
                <a:lnTo>
                  <a:pt x="47" y="31"/>
                </a:lnTo>
                <a:lnTo>
                  <a:pt x="47" y="32"/>
                </a:lnTo>
                <a:lnTo>
                  <a:pt x="46" y="33"/>
                </a:lnTo>
                <a:lnTo>
                  <a:pt x="46" y="34"/>
                </a:lnTo>
                <a:lnTo>
                  <a:pt x="47" y="36"/>
                </a:lnTo>
                <a:lnTo>
                  <a:pt x="47" y="39"/>
                </a:lnTo>
                <a:lnTo>
                  <a:pt x="44" y="41"/>
                </a:lnTo>
                <a:lnTo>
                  <a:pt x="40" y="45"/>
                </a:lnTo>
                <a:lnTo>
                  <a:pt x="36" y="47"/>
                </a:lnTo>
                <a:lnTo>
                  <a:pt x="28" y="49"/>
                </a:lnTo>
                <a:lnTo>
                  <a:pt x="26" y="48"/>
                </a:lnTo>
                <a:lnTo>
                  <a:pt x="23" y="47"/>
                </a:lnTo>
                <a:lnTo>
                  <a:pt x="19" y="48"/>
                </a:lnTo>
                <a:lnTo>
                  <a:pt x="15" y="49"/>
                </a:lnTo>
                <a:lnTo>
                  <a:pt x="10" y="50"/>
                </a:lnTo>
                <a:lnTo>
                  <a:pt x="8" y="52"/>
                </a:lnTo>
                <a:lnTo>
                  <a:pt x="8" y="54"/>
                </a:lnTo>
                <a:lnTo>
                  <a:pt x="8" y="56"/>
                </a:lnTo>
                <a:lnTo>
                  <a:pt x="11" y="60"/>
                </a:lnTo>
                <a:lnTo>
                  <a:pt x="11" y="61"/>
                </a:lnTo>
                <a:lnTo>
                  <a:pt x="11" y="63"/>
                </a:lnTo>
                <a:lnTo>
                  <a:pt x="10" y="64"/>
                </a:lnTo>
                <a:lnTo>
                  <a:pt x="9" y="67"/>
                </a:lnTo>
                <a:lnTo>
                  <a:pt x="2" y="73"/>
                </a:lnTo>
                <a:lnTo>
                  <a:pt x="0" y="75"/>
                </a:lnTo>
                <a:lnTo>
                  <a:pt x="1" y="80"/>
                </a:lnTo>
                <a:lnTo>
                  <a:pt x="67" y="67"/>
                </a:lnTo>
                <a:lnTo>
                  <a:pt x="69" y="68"/>
                </a:lnTo>
                <a:lnTo>
                  <a:pt x="69" y="69"/>
                </a:lnTo>
                <a:lnTo>
                  <a:pt x="70" y="69"/>
                </a:lnTo>
                <a:lnTo>
                  <a:pt x="70" y="69"/>
                </a:lnTo>
                <a:lnTo>
                  <a:pt x="71" y="70"/>
                </a:lnTo>
                <a:lnTo>
                  <a:pt x="72" y="70"/>
                </a:lnTo>
                <a:lnTo>
                  <a:pt x="74" y="74"/>
                </a:lnTo>
                <a:lnTo>
                  <a:pt x="74" y="75"/>
                </a:lnTo>
                <a:lnTo>
                  <a:pt x="75" y="76"/>
                </a:lnTo>
                <a:lnTo>
                  <a:pt x="75" y="77"/>
                </a:lnTo>
                <a:lnTo>
                  <a:pt x="79" y="77"/>
                </a:lnTo>
                <a:lnTo>
                  <a:pt x="80" y="78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2" name="Freeform 34"/>
          <p:cNvSpPr>
            <a:spLocks/>
          </p:cNvSpPr>
          <p:nvPr/>
        </p:nvSpPr>
        <p:spPr bwMode="auto">
          <a:xfrm>
            <a:off x="7089775" y="2171700"/>
            <a:ext cx="898525" cy="623888"/>
          </a:xfrm>
          <a:custGeom>
            <a:avLst/>
            <a:gdLst/>
            <a:ahLst/>
            <a:cxnLst>
              <a:cxn ang="0">
                <a:pos x="24" y="59"/>
              </a:cxn>
              <a:cxn ang="0">
                <a:pos x="67" y="51"/>
              </a:cxn>
              <a:cxn ang="0">
                <a:pos x="81" y="48"/>
              </a:cxn>
              <a:cxn ang="0">
                <a:pos x="81" y="48"/>
              </a:cxn>
              <a:cxn ang="0">
                <a:pos x="81" y="48"/>
              </a:cxn>
              <a:cxn ang="0">
                <a:pos x="82" y="46"/>
              </a:cxn>
              <a:cxn ang="0">
                <a:pos x="83" y="45"/>
              </a:cxn>
              <a:cxn ang="0">
                <a:pos x="85" y="45"/>
              </a:cxn>
              <a:cxn ang="0">
                <a:pos x="86" y="45"/>
              </a:cxn>
              <a:cxn ang="0">
                <a:pos x="90" y="42"/>
              </a:cxn>
              <a:cxn ang="0">
                <a:pos x="91" y="40"/>
              </a:cxn>
              <a:cxn ang="0">
                <a:pos x="93" y="37"/>
              </a:cxn>
              <a:cxn ang="0">
                <a:pos x="96" y="36"/>
              </a:cxn>
              <a:cxn ang="0">
                <a:pos x="96" y="35"/>
              </a:cxn>
              <a:cxn ang="0">
                <a:pos x="94" y="34"/>
              </a:cxn>
              <a:cxn ang="0">
                <a:pos x="93" y="33"/>
              </a:cxn>
              <a:cxn ang="0">
                <a:pos x="92" y="32"/>
              </a:cxn>
              <a:cxn ang="0">
                <a:pos x="91" y="32"/>
              </a:cxn>
              <a:cxn ang="0">
                <a:pos x="89" y="31"/>
              </a:cxn>
              <a:cxn ang="0">
                <a:pos x="89" y="29"/>
              </a:cxn>
              <a:cxn ang="0">
                <a:pos x="87" y="28"/>
              </a:cxn>
              <a:cxn ang="0">
                <a:pos x="86" y="28"/>
              </a:cxn>
              <a:cxn ang="0">
                <a:pos x="86" y="24"/>
              </a:cxn>
              <a:cxn ang="0">
                <a:pos x="87" y="24"/>
              </a:cxn>
              <a:cxn ang="0">
                <a:pos x="87" y="22"/>
              </a:cxn>
              <a:cxn ang="0">
                <a:pos x="85" y="20"/>
              </a:cxn>
              <a:cxn ang="0">
                <a:pos x="85" y="20"/>
              </a:cxn>
              <a:cxn ang="0">
                <a:pos x="86" y="19"/>
              </a:cxn>
              <a:cxn ang="0">
                <a:pos x="88" y="17"/>
              </a:cxn>
              <a:cxn ang="0">
                <a:pos x="89" y="14"/>
              </a:cxn>
              <a:cxn ang="0">
                <a:pos x="89" y="13"/>
              </a:cxn>
              <a:cxn ang="0">
                <a:pos x="89" y="11"/>
              </a:cxn>
              <a:cxn ang="0">
                <a:pos x="90" y="11"/>
              </a:cxn>
              <a:cxn ang="0">
                <a:pos x="89" y="10"/>
              </a:cxn>
              <a:cxn ang="0">
                <a:pos x="85" y="10"/>
              </a:cxn>
              <a:cxn ang="0">
                <a:pos x="85" y="9"/>
              </a:cxn>
              <a:cxn ang="0">
                <a:pos x="84" y="8"/>
              </a:cxn>
              <a:cxn ang="0">
                <a:pos x="84" y="7"/>
              </a:cxn>
              <a:cxn ang="0">
                <a:pos x="82" y="3"/>
              </a:cxn>
              <a:cxn ang="0">
                <a:pos x="81" y="3"/>
              </a:cxn>
              <a:cxn ang="0">
                <a:pos x="80" y="2"/>
              </a:cxn>
              <a:cxn ang="0">
                <a:pos x="80" y="2"/>
              </a:cxn>
              <a:cxn ang="0">
                <a:pos x="79" y="2"/>
              </a:cxn>
              <a:cxn ang="0">
                <a:pos x="79" y="1"/>
              </a:cxn>
              <a:cxn ang="0">
                <a:pos x="77" y="0"/>
              </a:cxn>
              <a:cxn ang="0">
                <a:pos x="11" y="13"/>
              </a:cxn>
              <a:cxn ang="0">
                <a:pos x="10" y="8"/>
              </a:cxn>
              <a:cxn ang="0">
                <a:pos x="6" y="11"/>
              </a:cxn>
              <a:cxn ang="0">
                <a:pos x="6" y="12"/>
              </a:cxn>
              <a:cxn ang="0">
                <a:pos x="5" y="11"/>
              </a:cxn>
              <a:cxn ang="0">
                <a:pos x="5" y="11"/>
              </a:cxn>
              <a:cxn ang="0">
                <a:pos x="4" y="13"/>
              </a:cxn>
              <a:cxn ang="0">
                <a:pos x="1" y="16"/>
              </a:cxn>
              <a:cxn ang="0">
                <a:pos x="0" y="16"/>
              </a:cxn>
              <a:cxn ang="0">
                <a:pos x="4" y="44"/>
              </a:cxn>
              <a:cxn ang="0">
                <a:pos x="8" y="62"/>
              </a:cxn>
              <a:cxn ang="0">
                <a:pos x="24" y="59"/>
              </a:cxn>
            </a:cxnLst>
            <a:rect l="0" t="0" r="r" b="b"/>
            <a:pathLst>
              <a:path w="96" h="62">
                <a:moveTo>
                  <a:pt x="24" y="59"/>
                </a:moveTo>
                <a:lnTo>
                  <a:pt x="67" y="51"/>
                </a:lnTo>
                <a:lnTo>
                  <a:pt x="81" y="48"/>
                </a:lnTo>
                <a:lnTo>
                  <a:pt x="81" y="48"/>
                </a:lnTo>
                <a:lnTo>
                  <a:pt x="81" y="48"/>
                </a:lnTo>
                <a:lnTo>
                  <a:pt x="82" y="46"/>
                </a:lnTo>
                <a:lnTo>
                  <a:pt x="83" y="45"/>
                </a:lnTo>
                <a:lnTo>
                  <a:pt x="85" y="45"/>
                </a:lnTo>
                <a:lnTo>
                  <a:pt x="86" y="45"/>
                </a:lnTo>
                <a:lnTo>
                  <a:pt x="90" y="42"/>
                </a:lnTo>
                <a:lnTo>
                  <a:pt x="91" y="40"/>
                </a:lnTo>
                <a:lnTo>
                  <a:pt x="93" y="37"/>
                </a:lnTo>
                <a:lnTo>
                  <a:pt x="96" y="36"/>
                </a:lnTo>
                <a:lnTo>
                  <a:pt x="96" y="35"/>
                </a:lnTo>
                <a:lnTo>
                  <a:pt x="94" y="34"/>
                </a:lnTo>
                <a:lnTo>
                  <a:pt x="93" y="33"/>
                </a:lnTo>
                <a:lnTo>
                  <a:pt x="92" y="32"/>
                </a:lnTo>
                <a:lnTo>
                  <a:pt x="91" y="32"/>
                </a:lnTo>
                <a:lnTo>
                  <a:pt x="89" y="31"/>
                </a:lnTo>
                <a:lnTo>
                  <a:pt x="89" y="29"/>
                </a:lnTo>
                <a:lnTo>
                  <a:pt x="87" y="28"/>
                </a:lnTo>
                <a:lnTo>
                  <a:pt x="86" y="28"/>
                </a:lnTo>
                <a:lnTo>
                  <a:pt x="86" y="24"/>
                </a:lnTo>
                <a:lnTo>
                  <a:pt x="87" y="24"/>
                </a:lnTo>
                <a:lnTo>
                  <a:pt x="87" y="22"/>
                </a:lnTo>
                <a:lnTo>
                  <a:pt x="85" y="20"/>
                </a:lnTo>
                <a:lnTo>
                  <a:pt x="85" y="20"/>
                </a:lnTo>
                <a:lnTo>
                  <a:pt x="86" y="19"/>
                </a:lnTo>
                <a:lnTo>
                  <a:pt x="88" y="17"/>
                </a:lnTo>
                <a:lnTo>
                  <a:pt x="89" y="14"/>
                </a:lnTo>
                <a:lnTo>
                  <a:pt x="89" y="13"/>
                </a:lnTo>
                <a:lnTo>
                  <a:pt x="89" y="11"/>
                </a:lnTo>
                <a:lnTo>
                  <a:pt x="90" y="11"/>
                </a:lnTo>
                <a:lnTo>
                  <a:pt x="89" y="10"/>
                </a:lnTo>
                <a:lnTo>
                  <a:pt x="85" y="10"/>
                </a:lnTo>
                <a:lnTo>
                  <a:pt x="85" y="9"/>
                </a:lnTo>
                <a:lnTo>
                  <a:pt x="84" y="8"/>
                </a:lnTo>
                <a:lnTo>
                  <a:pt x="84" y="7"/>
                </a:lnTo>
                <a:lnTo>
                  <a:pt x="82" y="3"/>
                </a:lnTo>
                <a:lnTo>
                  <a:pt x="81" y="3"/>
                </a:lnTo>
                <a:lnTo>
                  <a:pt x="80" y="2"/>
                </a:lnTo>
                <a:lnTo>
                  <a:pt x="80" y="2"/>
                </a:lnTo>
                <a:lnTo>
                  <a:pt x="79" y="2"/>
                </a:lnTo>
                <a:lnTo>
                  <a:pt x="79" y="1"/>
                </a:lnTo>
                <a:lnTo>
                  <a:pt x="77" y="0"/>
                </a:lnTo>
                <a:lnTo>
                  <a:pt x="11" y="13"/>
                </a:lnTo>
                <a:lnTo>
                  <a:pt x="10" y="8"/>
                </a:lnTo>
                <a:lnTo>
                  <a:pt x="6" y="11"/>
                </a:lnTo>
                <a:lnTo>
                  <a:pt x="6" y="12"/>
                </a:lnTo>
                <a:lnTo>
                  <a:pt x="5" y="11"/>
                </a:lnTo>
                <a:lnTo>
                  <a:pt x="5" y="11"/>
                </a:lnTo>
                <a:lnTo>
                  <a:pt x="4" y="13"/>
                </a:lnTo>
                <a:lnTo>
                  <a:pt x="1" y="16"/>
                </a:lnTo>
                <a:lnTo>
                  <a:pt x="0" y="16"/>
                </a:lnTo>
                <a:lnTo>
                  <a:pt x="4" y="44"/>
                </a:lnTo>
                <a:lnTo>
                  <a:pt x="8" y="62"/>
                </a:lnTo>
                <a:lnTo>
                  <a:pt x="24" y="59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3" name="Freeform 35"/>
          <p:cNvSpPr>
            <a:spLocks/>
          </p:cNvSpPr>
          <p:nvPr/>
        </p:nvSpPr>
        <p:spPr bwMode="auto">
          <a:xfrm>
            <a:off x="6789738" y="2795588"/>
            <a:ext cx="1171575" cy="712787"/>
          </a:xfrm>
          <a:custGeom>
            <a:avLst/>
            <a:gdLst/>
            <a:ahLst/>
            <a:cxnLst>
              <a:cxn ang="0">
                <a:pos x="39" y="67"/>
              </a:cxn>
              <a:cxn ang="0">
                <a:pos x="32" y="68"/>
              </a:cxn>
              <a:cxn ang="0">
                <a:pos x="27" y="68"/>
              </a:cxn>
              <a:cxn ang="0">
                <a:pos x="7" y="68"/>
              </a:cxn>
              <a:cxn ang="0">
                <a:pos x="11" y="62"/>
              </a:cxn>
              <a:cxn ang="0">
                <a:pos x="13" y="59"/>
              </a:cxn>
              <a:cxn ang="0">
                <a:pos x="24" y="49"/>
              </a:cxn>
              <a:cxn ang="0">
                <a:pos x="26" y="53"/>
              </a:cxn>
              <a:cxn ang="0">
                <a:pos x="33" y="53"/>
              </a:cxn>
              <a:cxn ang="0">
                <a:pos x="36" y="52"/>
              </a:cxn>
              <a:cxn ang="0">
                <a:pos x="42" y="51"/>
              </a:cxn>
              <a:cxn ang="0">
                <a:pos x="44" y="49"/>
              </a:cxn>
              <a:cxn ang="0">
                <a:pos x="51" y="43"/>
              </a:cxn>
              <a:cxn ang="0">
                <a:pos x="54" y="34"/>
              </a:cxn>
              <a:cxn ang="0">
                <a:pos x="60" y="22"/>
              </a:cxn>
              <a:cxn ang="0">
                <a:pos x="63" y="23"/>
              </a:cxn>
              <a:cxn ang="0">
                <a:pos x="67" y="14"/>
              </a:cxn>
              <a:cxn ang="0">
                <a:pos x="72" y="11"/>
              </a:cxn>
              <a:cxn ang="0">
                <a:pos x="75" y="6"/>
              </a:cxn>
              <a:cxn ang="0">
                <a:pos x="75" y="1"/>
              </a:cxn>
              <a:cxn ang="0">
                <a:pos x="83" y="4"/>
              </a:cxn>
              <a:cxn ang="0">
                <a:pos x="85" y="0"/>
              </a:cxn>
              <a:cxn ang="0">
                <a:pos x="89" y="1"/>
              </a:cxn>
              <a:cxn ang="0">
                <a:pos x="93" y="5"/>
              </a:cxn>
              <a:cxn ang="0">
                <a:pos x="98" y="9"/>
              </a:cxn>
              <a:cxn ang="0">
                <a:pos x="95" y="17"/>
              </a:cxn>
              <a:cxn ang="0">
                <a:pos x="99" y="18"/>
              </a:cxn>
              <a:cxn ang="0">
                <a:pos x="103" y="21"/>
              </a:cxn>
              <a:cxn ang="0">
                <a:pos x="106" y="21"/>
              </a:cxn>
              <a:cxn ang="0">
                <a:pos x="113" y="24"/>
              </a:cxn>
              <a:cxn ang="0">
                <a:pos x="113" y="27"/>
              </a:cxn>
              <a:cxn ang="0">
                <a:pos x="112" y="31"/>
              </a:cxn>
              <a:cxn ang="0">
                <a:pos x="116" y="35"/>
              </a:cxn>
              <a:cxn ang="0">
                <a:pos x="113" y="36"/>
              </a:cxn>
              <a:cxn ang="0">
                <a:pos x="114" y="37"/>
              </a:cxn>
              <a:cxn ang="0">
                <a:pos x="112" y="38"/>
              </a:cxn>
              <a:cxn ang="0">
                <a:pos x="115" y="40"/>
              </a:cxn>
              <a:cxn ang="0">
                <a:pos x="115" y="44"/>
              </a:cxn>
              <a:cxn ang="0">
                <a:pos x="112" y="44"/>
              </a:cxn>
              <a:cxn ang="0">
                <a:pos x="117" y="45"/>
              </a:cxn>
              <a:cxn ang="0">
                <a:pos x="123" y="44"/>
              </a:cxn>
              <a:cxn ang="0">
                <a:pos x="124" y="51"/>
              </a:cxn>
            </a:cxnLst>
            <a:rect l="0" t="0" r="r" b="b"/>
            <a:pathLst>
              <a:path w="125" h="71">
                <a:moveTo>
                  <a:pt x="123" y="52"/>
                </a:moveTo>
                <a:lnTo>
                  <a:pt x="82" y="60"/>
                </a:lnTo>
                <a:lnTo>
                  <a:pt x="39" y="67"/>
                </a:lnTo>
                <a:lnTo>
                  <a:pt x="38" y="67"/>
                </a:lnTo>
                <a:lnTo>
                  <a:pt x="36" y="67"/>
                </a:lnTo>
                <a:lnTo>
                  <a:pt x="32" y="68"/>
                </a:lnTo>
                <a:lnTo>
                  <a:pt x="32" y="67"/>
                </a:lnTo>
                <a:lnTo>
                  <a:pt x="27" y="68"/>
                </a:lnTo>
                <a:lnTo>
                  <a:pt x="27" y="68"/>
                </a:lnTo>
                <a:lnTo>
                  <a:pt x="0" y="71"/>
                </a:lnTo>
                <a:lnTo>
                  <a:pt x="1" y="70"/>
                </a:lnTo>
                <a:lnTo>
                  <a:pt x="7" y="68"/>
                </a:lnTo>
                <a:lnTo>
                  <a:pt x="7" y="66"/>
                </a:lnTo>
                <a:lnTo>
                  <a:pt x="11" y="64"/>
                </a:lnTo>
                <a:lnTo>
                  <a:pt x="11" y="62"/>
                </a:lnTo>
                <a:lnTo>
                  <a:pt x="11" y="62"/>
                </a:lnTo>
                <a:lnTo>
                  <a:pt x="13" y="61"/>
                </a:lnTo>
                <a:lnTo>
                  <a:pt x="13" y="59"/>
                </a:lnTo>
                <a:lnTo>
                  <a:pt x="15" y="57"/>
                </a:lnTo>
                <a:lnTo>
                  <a:pt x="23" y="50"/>
                </a:lnTo>
                <a:lnTo>
                  <a:pt x="24" y="49"/>
                </a:lnTo>
                <a:lnTo>
                  <a:pt x="24" y="49"/>
                </a:lnTo>
                <a:lnTo>
                  <a:pt x="24" y="51"/>
                </a:lnTo>
                <a:lnTo>
                  <a:pt x="26" y="53"/>
                </a:lnTo>
                <a:lnTo>
                  <a:pt x="30" y="54"/>
                </a:lnTo>
                <a:lnTo>
                  <a:pt x="31" y="54"/>
                </a:lnTo>
                <a:lnTo>
                  <a:pt x="33" y="53"/>
                </a:lnTo>
                <a:lnTo>
                  <a:pt x="34" y="52"/>
                </a:lnTo>
                <a:lnTo>
                  <a:pt x="35" y="51"/>
                </a:lnTo>
                <a:lnTo>
                  <a:pt x="36" y="52"/>
                </a:lnTo>
                <a:lnTo>
                  <a:pt x="37" y="53"/>
                </a:lnTo>
                <a:lnTo>
                  <a:pt x="38" y="52"/>
                </a:lnTo>
                <a:lnTo>
                  <a:pt x="42" y="51"/>
                </a:lnTo>
                <a:lnTo>
                  <a:pt x="43" y="48"/>
                </a:lnTo>
                <a:lnTo>
                  <a:pt x="43" y="48"/>
                </a:lnTo>
                <a:lnTo>
                  <a:pt x="44" y="49"/>
                </a:lnTo>
                <a:lnTo>
                  <a:pt x="48" y="46"/>
                </a:lnTo>
                <a:lnTo>
                  <a:pt x="49" y="47"/>
                </a:lnTo>
                <a:lnTo>
                  <a:pt x="51" y="43"/>
                </a:lnTo>
                <a:lnTo>
                  <a:pt x="51" y="42"/>
                </a:lnTo>
                <a:lnTo>
                  <a:pt x="51" y="39"/>
                </a:lnTo>
                <a:lnTo>
                  <a:pt x="54" y="34"/>
                </a:lnTo>
                <a:lnTo>
                  <a:pt x="57" y="21"/>
                </a:lnTo>
                <a:lnTo>
                  <a:pt x="58" y="21"/>
                </a:lnTo>
                <a:lnTo>
                  <a:pt x="60" y="22"/>
                </a:lnTo>
                <a:lnTo>
                  <a:pt x="60" y="23"/>
                </a:lnTo>
                <a:lnTo>
                  <a:pt x="61" y="24"/>
                </a:lnTo>
                <a:lnTo>
                  <a:pt x="63" y="23"/>
                </a:lnTo>
                <a:lnTo>
                  <a:pt x="65" y="21"/>
                </a:lnTo>
                <a:lnTo>
                  <a:pt x="66" y="16"/>
                </a:lnTo>
                <a:lnTo>
                  <a:pt x="67" y="14"/>
                </a:lnTo>
                <a:lnTo>
                  <a:pt x="69" y="15"/>
                </a:lnTo>
                <a:lnTo>
                  <a:pt x="71" y="12"/>
                </a:lnTo>
                <a:lnTo>
                  <a:pt x="72" y="11"/>
                </a:lnTo>
                <a:lnTo>
                  <a:pt x="73" y="10"/>
                </a:lnTo>
                <a:lnTo>
                  <a:pt x="74" y="7"/>
                </a:lnTo>
                <a:lnTo>
                  <a:pt x="75" y="6"/>
                </a:lnTo>
                <a:lnTo>
                  <a:pt x="75" y="5"/>
                </a:lnTo>
                <a:lnTo>
                  <a:pt x="74" y="5"/>
                </a:lnTo>
                <a:lnTo>
                  <a:pt x="75" y="1"/>
                </a:lnTo>
                <a:lnTo>
                  <a:pt x="75" y="0"/>
                </a:lnTo>
                <a:lnTo>
                  <a:pt x="76" y="0"/>
                </a:lnTo>
                <a:lnTo>
                  <a:pt x="83" y="4"/>
                </a:lnTo>
                <a:lnTo>
                  <a:pt x="84" y="5"/>
                </a:lnTo>
                <a:lnTo>
                  <a:pt x="84" y="5"/>
                </a:lnTo>
                <a:lnTo>
                  <a:pt x="85" y="0"/>
                </a:lnTo>
                <a:lnTo>
                  <a:pt x="86" y="0"/>
                </a:lnTo>
                <a:lnTo>
                  <a:pt x="88" y="1"/>
                </a:lnTo>
                <a:lnTo>
                  <a:pt x="89" y="1"/>
                </a:lnTo>
                <a:lnTo>
                  <a:pt x="89" y="3"/>
                </a:lnTo>
                <a:lnTo>
                  <a:pt x="90" y="5"/>
                </a:lnTo>
                <a:lnTo>
                  <a:pt x="93" y="5"/>
                </a:lnTo>
                <a:lnTo>
                  <a:pt x="95" y="6"/>
                </a:lnTo>
                <a:lnTo>
                  <a:pt x="97" y="7"/>
                </a:lnTo>
                <a:lnTo>
                  <a:pt x="98" y="9"/>
                </a:lnTo>
                <a:lnTo>
                  <a:pt x="98" y="10"/>
                </a:lnTo>
                <a:lnTo>
                  <a:pt x="96" y="14"/>
                </a:lnTo>
                <a:lnTo>
                  <a:pt x="95" y="17"/>
                </a:lnTo>
                <a:lnTo>
                  <a:pt x="95" y="19"/>
                </a:lnTo>
                <a:lnTo>
                  <a:pt x="97" y="19"/>
                </a:lnTo>
                <a:lnTo>
                  <a:pt x="99" y="18"/>
                </a:lnTo>
                <a:lnTo>
                  <a:pt x="101" y="20"/>
                </a:lnTo>
                <a:lnTo>
                  <a:pt x="102" y="20"/>
                </a:lnTo>
                <a:lnTo>
                  <a:pt x="103" y="21"/>
                </a:lnTo>
                <a:lnTo>
                  <a:pt x="104" y="22"/>
                </a:lnTo>
                <a:lnTo>
                  <a:pt x="105" y="22"/>
                </a:lnTo>
                <a:lnTo>
                  <a:pt x="106" y="21"/>
                </a:lnTo>
                <a:lnTo>
                  <a:pt x="107" y="21"/>
                </a:lnTo>
                <a:lnTo>
                  <a:pt x="110" y="23"/>
                </a:lnTo>
                <a:lnTo>
                  <a:pt x="113" y="24"/>
                </a:lnTo>
                <a:lnTo>
                  <a:pt x="114" y="26"/>
                </a:lnTo>
                <a:lnTo>
                  <a:pt x="114" y="26"/>
                </a:lnTo>
                <a:lnTo>
                  <a:pt x="113" y="27"/>
                </a:lnTo>
                <a:lnTo>
                  <a:pt x="114" y="30"/>
                </a:lnTo>
                <a:lnTo>
                  <a:pt x="113" y="30"/>
                </a:lnTo>
                <a:lnTo>
                  <a:pt x="112" y="31"/>
                </a:lnTo>
                <a:lnTo>
                  <a:pt x="112" y="31"/>
                </a:lnTo>
                <a:lnTo>
                  <a:pt x="115" y="33"/>
                </a:lnTo>
                <a:lnTo>
                  <a:pt x="116" y="35"/>
                </a:lnTo>
                <a:lnTo>
                  <a:pt x="116" y="35"/>
                </a:lnTo>
                <a:lnTo>
                  <a:pt x="116" y="36"/>
                </a:lnTo>
                <a:lnTo>
                  <a:pt x="113" y="36"/>
                </a:lnTo>
                <a:lnTo>
                  <a:pt x="113" y="37"/>
                </a:lnTo>
                <a:lnTo>
                  <a:pt x="114" y="37"/>
                </a:lnTo>
                <a:lnTo>
                  <a:pt x="114" y="37"/>
                </a:lnTo>
                <a:lnTo>
                  <a:pt x="114" y="38"/>
                </a:lnTo>
                <a:lnTo>
                  <a:pt x="113" y="39"/>
                </a:lnTo>
                <a:lnTo>
                  <a:pt x="112" y="38"/>
                </a:lnTo>
                <a:lnTo>
                  <a:pt x="112" y="39"/>
                </a:lnTo>
                <a:lnTo>
                  <a:pt x="113" y="40"/>
                </a:lnTo>
                <a:lnTo>
                  <a:pt x="115" y="40"/>
                </a:lnTo>
                <a:lnTo>
                  <a:pt x="117" y="41"/>
                </a:lnTo>
                <a:lnTo>
                  <a:pt x="117" y="42"/>
                </a:lnTo>
                <a:lnTo>
                  <a:pt x="115" y="44"/>
                </a:lnTo>
                <a:lnTo>
                  <a:pt x="114" y="44"/>
                </a:lnTo>
                <a:lnTo>
                  <a:pt x="112" y="43"/>
                </a:lnTo>
                <a:lnTo>
                  <a:pt x="112" y="44"/>
                </a:lnTo>
                <a:lnTo>
                  <a:pt x="113" y="45"/>
                </a:lnTo>
                <a:lnTo>
                  <a:pt x="115" y="46"/>
                </a:lnTo>
                <a:lnTo>
                  <a:pt x="117" y="45"/>
                </a:lnTo>
                <a:lnTo>
                  <a:pt x="119" y="44"/>
                </a:lnTo>
                <a:lnTo>
                  <a:pt x="120" y="44"/>
                </a:lnTo>
                <a:lnTo>
                  <a:pt x="123" y="44"/>
                </a:lnTo>
                <a:lnTo>
                  <a:pt x="123" y="44"/>
                </a:lnTo>
                <a:lnTo>
                  <a:pt x="125" y="50"/>
                </a:lnTo>
                <a:lnTo>
                  <a:pt x="124" y="51"/>
                </a:lnTo>
                <a:lnTo>
                  <a:pt x="123" y="51"/>
                </a:lnTo>
                <a:lnTo>
                  <a:pt x="123" y="5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4" name="Freeform 36"/>
          <p:cNvSpPr>
            <a:spLocks/>
          </p:cNvSpPr>
          <p:nvPr/>
        </p:nvSpPr>
        <p:spPr bwMode="auto">
          <a:xfrm>
            <a:off x="6667500" y="3317875"/>
            <a:ext cx="1358900" cy="622300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4" y="48"/>
              </a:cxn>
              <a:cxn ang="0">
                <a:pos x="6" y="44"/>
              </a:cxn>
              <a:cxn ang="0">
                <a:pos x="17" y="38"/>
              </a:cxn>
              <a:cxn ang="0">
                <a:pos x="22" y="33"/>
              </a:cxn>
              <a:cxn ang="0">
                <a:pos x="24" y="32"/>
              </a:cxn>
              <a:cxn ang="0">
                <a:pos x="26" y="31"/>
              </a:cxn>
              <a:cxn ang="0">
                <a:pos x="28" y="30"/>
              </a:cxn>
              <a:cxn ang="0">
                <a:pos x="34" y="28"/>
              </a:cxn>
              <a:cxn ang="0">
                <a:pos x="40" y="20"/>
              </a:cxn>
              <a:cxn ang="0">
                <a:pos x="40" y="16"/>
              </a:cxn>
              <a:cxn ang="0">
                <a:pos x="44" y="16"/>
              </a:cxn>
              <a:cxn ang="0">
                <a:pos x="52" y="15"/>
              </a:cxn>
              <a:cxn ang="0">
                <a:pos x="137" y="1"/>
              </a:cxn>
              <a:cxn ang="0">
                <a:pos x="139" y="2"/>
              </a:cxn>
              <a:cxn ang="0">
                <a:pos x="141" y="6"/>
              </a:cxn>
              <a:cxn ang="0">
                <a:pos x="141" y="7"/>
              </a:cxn>
              <a:cxn ang="0">
                <a:pos x="138" y="6"/>
              </a:cxn>
              <a:cxn ang="0">
                <a:pos x="137" y="7"/>
              </a:cxn>
              <a:cxn ang="0">
                <a:pos x="132" y="10"/>
              </a:cxn>
              <a:cxn ang="0">
                <a:pos x="128" y="14"/>
              </a:cxn>
              <a:cxn ang="0">
                <a:pos x="129" y="14"/>
              </a:cxn>
              <a:cxn ang="0">
                <a:pos x="136" y="11"/>
              </a:cxn>
              <a:cxn ang="0">
                <a:pos x="138" y="13"/>
              </a:cxn>
              <a:cxn ang="0">
                <a:pos x="140" y="14"/>
              </a:cxn>
              <a:cxn ang="0">
                <a:pos x="143" y="11"/>
              </a:cxn>
              <a:cxn ang="0">
                <a:pos x="145" y="17"/>
              </a:cxn>
              <a:cxn ang="0">
                <a:pos x="142" y="21"/>
              </a:cxn>
              <a:cxn ang="0">
                <a:pos x="139" y="24"/>
              </a:cxn>
              <a:cxn ang="0">
                <a:pos x="134" y="24"/>
              </a:cxn>
              <a:cxn ang="0">
                <a:pos x="133" y="23"/>
              </a:cxn>
              <a:cxn ang="0">
                <a:pos x="132" y="22"/>
              </a:cxn>
              <a:cxn ang="0">
                <a:pos x="131" y="25"/>
              </a:cxn>
              <a:cxn ang="0">
                <a:pos x="133" y="26"/>
              </a:cxn>
              <a:cxn ang="0">
                <a:pos x="134" y="30"/>
              </a:cxn>
              <a:cxn ang="0">
                <a:pos x="128" y="33"/>
              </a:cxn>
              <a:cxn ang="0">
                <a:pos x="128" y="35"/>
              </a:cxn>
              <a:cxn ang="0">
                <a:pos x="136" y="32"/>
              </a:cxn>
              <a:cxn ang="0">
                <a:pos x="139" y="33"/>
              </a:cxn>
              <a:cxn ang="0">
                <a:pos x="132" y="39"/>
              </a:cxn>
              <a:cxn ang="0">
                <a:pos x="125" y="44"/>
              </a:cxn>
              <a:cxn ang="0">
                <a:pos x="124" y="45"/>
              </a:cxn>
              <a:cxn ang="0">
                <a:pos x="117" y="54"/>
              </a:cxn>
              <a:cxn ang="0">
                <a:pos x="113" y="61"/>
              </a:cxn>
              <a:cxn ang="0">
                <a:pos x="84" y="47"/>
              </a:cxn>
              <a:cxn ang="0">
                <a:pos x="61" y="44"/>
              </a:cxn>
              <a:cxn ang="0">
                <a:pos x="59" y="44"/>
              </a:cxn>
              <a:cxn ang="0">
                <a:pos x="37" y="46"/>
              </a:cxn>
              <a:cxn ang="0">
                <a:pos x="32" y="49"/>
              </a:cxn>
              <a:cxn ang="0">
                <a:pos x="0" y="55"/>
              </a:cxn>
            </a:cxnLst>
            <a:rect l="0" t="0" r="r" b="b"/>
            <a:pathLst>
              <a:path w="145" h="62">
                <a:moveTo>
                  <a:pt x="0" y="55"/>
                </a:moveTo>
                <a:lnTo>
                  <a:pt x="1" y="50"/>
                </a:lnTo>
                <a:lnTo>
                  <a:pt x="2" y="50"/>
                </a:lnTo>
                <a:lnTo>
                  <a:pt x="3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5" y="46"/>
                </a:lnTo>
                <a:lnTo>
                  <a:pt x="6" y="44"/>
                </a:lnTo>
                <a:lnTo>
                  <a:pt x="9" y="43"/>
                </a:lnTo>
                <a:lnTo>
                  <a:pt x="13" y="42"/>
                </a:lnTo>
                <a:lnTo>
                  <a:pt x="17" y="38"/>
                </a:lnTo>
                <a:lnTo>
                  <a:pt x="19" y="38"/>
                </a:lnTo>
                <a:lnTo>
                  <a:pt x="21" y="35"/>
                </a:lnTo>
                <a:lnTo>
                  <a:pt x="22" y="33"/>
                </a:lnTo>
                <a:lnTo>
                  <a:pt x="22" y="33"/>
                </a:lnTo>
                <a:lnTo>
                  <a:pt x="23" y="33"/>
                </a:lnTo>
                <a:lnTo>
                  <a:pt x="24" y="32"/>
                </a:lnTo>
                <a:lnTo>
                  <a:pt x="24" y="32"/>
                </a:lnTo>
                <a:lnTo>
                  <a:pt x="25" y="30"/>
                </a:lnTo>
                <a:lnTo>
                  <a:pt x="26" y="31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30" y="28"/>
                </a:lnTo>
                <a:lnTo>
                  <a:pt x="32" y="28"/>
                </a:lnTo>
                <a:lnTo>
                  <a:pt x="34" y="28"/>
                </a:lnTo>
                <a:lnTo>
                  <a:pt x="37" y="23"/>
                </a:lnTo>
                <a:lnTo>
                  <a:pt x="40" y="22"/>
                </a:lnTo>
                <a:lnTo>
                  <a:pt x="40" y="20"/>
                </a:lnTo>
                <a:lnTo>
                  <a:pt x="40" y="19"/>
                </a:lnTo>
                <a:lnTo>
                  <a:pt x="40" y="17"/>
                </a:lnTo>
                <a:lnTo>
                  <a:pt x="40" y="16"/>
                </a:lnTo>
                <a:lnTo>
                  <a:pt x="40" y="16"/>
                </a:lnTo>
                <a:lnTo>
                  <a:pt x="45" y="15"/>
                </a:lnTo>
                <a:lnTo>
                  <a:pt x="44" y="16"/>
                </a:lnTo>
                <a:lnTo>
                  <a:pt x="49" y="15"/>
                </a:lnTo>
                <a:lnTo>
                  <a:pt x="51" y="15"/>
                </a:lnTo>
                <a:lnTo>
                  <a:pt x="52" y="15"/>
                </a:lnTo>
                <a:lnTo>
                  <a:pt x="95" y="8"/>
                </a:lnTo>
                <a:lnTo>
                  <a:pt x="136" y="0"/>
                </a:lnTo>
                <a:lnTo>
                  <a:pt x="137" y="1"/>
                </a:lnTo>
                <a:lnTo>
                  <a:pt x="137" y="1"/>
                </a:lnTo>
                <a:lnTo>
                  <a:pt x="138" y="2"/>
                </a:lnTo>
                <a:lnTo>
                  <a:pt x="139" y="2"/>
                </a:lnTo>
                <a:lnTo>
                  <a:pt x="140" y="3"/>
                </a:lnTo>
                <a:lnTo>
                  <a:pt x="140" y="4"/>
                </a:lnTo>
                <a:lnTo>
                  <a:pt x="141" y="6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0" y="6"/>
                </a:lnTo>
                <a:lnTo>
                  <a:pt x="139" y="6"/>
                </a:lnTo>
                <a:lnTo>
                  <a:pt x="138" y="6"/>
                </a:lnTo>
                <a:lnTo>
                  <a:pt x="137" y="6"/>
                </a:lnTo>
                <a:lnTo>
                  <a:pt x="137" y="6"/>
                </a:lnTo>
                <a:lnTo>
                  <a:pt x="137" y="7"/>
                </a:lnTo>
                <a:lnTo>
                  <a:pt x="137" y="8"/>
                </a:lnTo>
                <a:lnTo>
                  <a:pt x="133" y="9"/>
                </a:lnTo>
                <a:lnTo>
                  <a:pt x="132" y="10"/>
                </a:lnTo>
                <a:lnTo>
                  <a:pt x="131" y="12"/>
                </a:lnTo>
                <a:lnTo>
                  <a:pt x="128" y="12"/>
                </a:lnTo>
                <a:lnTo>
                  <a:pt x="128" y="14"/>
                </a:lnTo>
                <a:lnTo>
                  <a:pt x="128" y="14"/>
                </a:lnTo>
                <a:lnTo>
                  <a:pt x="128" y="14"/>
                </a:lnTo>
                <a:lnTo>
                  <a:pt x="129" y="14"/>
                </a:lnTo>
                <a:lnTo>
                  <a:pt x="132" y="13"/>
                </a:lnTo>
                <a:lnTo>
                  <a:pt x="134" y="12"/>
                </a:lnTo>
                <a:lnTo>
                  <a:pt x="136" y="11"/>
                </a:lnTo>
                <a:lnTo>
                  <a:pt x="138" y="11"/>
                </a:lnTo>
                <a:lnTo>
                  <a:pt x="139" y="12"/>
                </a:lnTo>
                <a:lnTo>
                  <a:pt x="138" y="13"/>
                </a:lnTo>
                <a:lnTo>
                  <a:pt x="139" y="14"/>
                </a:lnTo>
                <a:lnTo>
                  <a:pt x="139" y="14"/>
                </a:lnTo>
                <a:lnTo>
                  <a:pt x="140" y="14"/>
                </a:lnTo>
                <a:lnTo>
                  <a:pt x="141" y="13"/>
                </a:lnTo>
                <a:lnTo>
                  <a:pt x="142" y="11"/>
                </a:lnTo>
                <a:lnTo>
                  <a:pt x="143" y="11"/>
                </a:lnTo>
                <a:lnTo>
                  <a:pt x="144" y="13"/>
                </a:lnTo>
                <a:lnTo>
                  <a:pt x="145" y="16"/>
                </a:lnTo>
                <a:lnTo>
                  <a:pt x="145" y="17"/>
                </a:lnTo>
                <a:lnTo>
                  <a:pt x="145" y="18"/>
                </a:lnTo>
                <a:lnTo>
                  <a:pt x="143" y="20"/>
                </a:lnTo>
                <a:lnTo>
                  <a:pt x="142" y="21"/>
                </a:lnTo>
                <a:lnTo>
                  <a:pt x="142" y="22"/>
                </a:lnTo>
                <a:lnTo>
                  <a:pt x="140" y="23"/>
                </a:lnTo>
                <a:lnTo>
                  <a:pt x="139" y="24"/>
                </a:lnTo>
                <a:lnTo>
                  <a:pt x="138" y="24"/>
                </a:lnTo>
                <a:lnTo>
                  <a:pt x="135" y="24"/>
                </a:lnTo>
                <a:lnTo>
                  <a:pt x="134" y="24"/>
                </a:lnTo>
                <a:lnTo>
                  <a:pt x="134" y="24"/>
                </a:lnTo>
                <a:lnTo>
                  <a:pt x="134" y="24"/>
                </a:lnTo>
                <a:lnTo>
                  <a:pt x="133" y="23"/>
                </a:lnTo>
                <a:lnTo>
                  <a:pt x="133" y="22"/>
                </a:lnTo>
                <a:lnTo>
                  <a:pt x="133" y="22"/>
                </a:lnTo>
                <a:lnTo>
                  <a:pt x="132" y="22"/>
                </a:lnTo>
                <a:lnTo>
                  <a:pt x="131" y="22"/>
                </a:lnTo>
                <a:lnTo>
                  <a:pt x="132" y="25"/>
                </a:lnTo>
                <a:lnTo>
                  <a:pt x="131" y="25"/>
                </a:lnTo>
                <a:lnTo>
                  <a:pt x="131" y="25"/>
                </a:lnTo>
                <a:lnTo>
                  <a:pt x="132" y="26"/>
                </a:lnTo>
                <a:lnTo>
                  <a:pt x="133" y="26"/>
                </a:lnTo>
                <a:lnTo>
                  <a:pt x="134" y="28"/>
                </a:lnTo>
                <a:lnTo>
                  <a:pt x="133" y="29"/>
                </a:lnTo>
                <a:lnTo>
                  <a:pt x="134" y="30"/>
                </a:lnTo>
                <a:lnTo>
                  <a:pt x="131" y="34"/>
                </a:lnTo>
                <a:lnTo>
                  <a:pt x="130" y="34"/>
                </a:lnTo>
                <a:lnTo>
                  <a:pt x="128" y="33"/>
                </a:lnTo>
                <a:lnTo>
                  <a:pt x="127" y="33"/>
                </a:lnTo>
                <a:lnTo>
                  <a:pt x="126" y="34"/>
                </a:lnTo>
                <a:lnTo>
                  <a:pt x="128" y="35"/>
                </a:lnTo>
                <a:lnTo>
                  <a:pt x="131" y="35"/>
                </a:lnTo>
                <a:lnTo>
                  <a:pt x="133" y="34"/>
                </a:lnTo>
                <a:lnTo>
                  <a:pt x="136" y="32"/>
                </a:lnTo>
                <a:lnTo>
                  <a:pt x="137" y="31"/>
                </a:lnTo>
                <a:lnTo>
                  <a:pt x="137" y="32"/>
                </a:lnTo>
                <a:lnTo>
                  <a:pt x="139" y="33"/>
                </a:lnTo>
                <a:lnTo>
                  <a:pt x="137" y="35"/>
                </a:lnTo>
                <a:lnTo>
                  <a:pt x="135" y="38"/>
                </a:lnTo>
                <a:lnTo>
                  <a:pt x="132" y="39"/>
                </a:lnTo>
                <a:lnTo>
                  <a:pt x="131" y="39"/>
                </a:lnTo>
                <a:lnTo>
                  <a:pt x="128" y="40"/>
                </a:lnTo>
                <a:lnTo>
                  <a:pt x="125" y="44"/>
                </a:lnTo>
                <a:lnTo>
                  <a:pt x="123" y="45"/>
                </a:lnTo>
                <a:lnTo>
                  <a:pt x="123" y="45"/>
                </a:lnTo>
                <a:lnTo>
                  <a:pt x="124" y="45"/>
                </a:lnTo>
                <a:lnTo>
                  <a:pt x="120" y="47"/>
                </a:lnTo>
                <a:lnTo>
                  <a:pt x="119" y="50"/>
                </a:lnTo>
                <a:lnTo>
                  <a:pt x="117" y="54"/>
                </a:lnTo>
                <a:lnTo>
                  <a:pt x="116" y="59"/>
                </a:lnTo>
                <a:lnTo>
                  <a:pt x="115" y="60"/>
                </a:lnTo>
                <a:lnTo>
                  <a:pt x="113" y="61"/>
                </a:lnTo>
                <a:lnTo>
                  <a:pt x="107" y="62"/>
                </a:lnTo>
                <a:lnTo>
                  <a:pt x="106" y="62"/>
                </a:lnTo>
                <a:lnTo>
                  <a:pt x="84" y="47"/>
                </a:lnTo>
                <a:lnTo>
                  <a:pt x="65" y="50"/>
                </a:lnTo>
                <a:lnTo>
                  <a:pt x="65" y="47"/>
                </a:lnTo>
                <a:lnTo>
                  <a:pt x="61" y="44"/>
                </a:lnTo>
                <a:lnTo>
                  <a:pt x="60" y="45"/>
                </a:lnTo>
                <a:lnTo>
                  <a:pt x="59" y="44"/>
                </a:lnTo>
                <a:lnTo>
                  <a:pt x="59" y="44"/>
                </a:lnTo>
                <a:lnTo>
                  <a:pt x="59" y="43"/>
                </a:lnTo>
                <a:lnTo>
                  <a:pt x="37" y="46"/>
                </a:lnTo>
                <a:lnTo>
                  <a:pt x="37" y="46"/>
                </a:lnTo>
                <a:lnTo>
                  <a:pt x="36" y="46"/>
                </a:lnTo>
                <a:lnTo>
                  <a:pt x="32" y="48"/>
                </a:lnTo>
                <a:lnTo>
                  <a:pt x="32" y="49"/>
                </a:lnTo>
                <a:lnTo>
                  <a:pt x="30" y="49"/>
                </a:lnTo>
                <a:lnTo>
                  <a:pt x="25" y="52"/>
                </a:lnTo>
                <a:lnTo>
                  <a:pt x="0" y="55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5" name="Freeform 37"/>
          <p:cNvSpPr>
            <a:spLocks/>
          </p:cNvSpPr>
          <p:nvPr/>
        </p:nvSpPr>
        <p:spPr bwMode="auto">
          <a:xfrm>
            <a:off x="6873875" y="3749675"/>
            <a:ext cx="787400" cy="642938"/>
          </a:xfrm>
          <a:custGeom>
            <a:avLst/>
            <a:gdLst/>
            <a:ahLst/>
            <a:cxnLst>
              <a:cxn ang="0">
                <a:pos x="49" y="64"/>
              </a:cxn>
              <a:cxn ang="0">
                <a:pos x="46" y="63"/>
              </a:cxn>
              <a:cxn ang="0">
                <a:pos x="45" y="58"/>
              </a:cxn>
              <a:cxn ang="0">
                <a:pos x="40" y="54"/>
              </a:cxn>
              <a:cxn ang="0">
                <a:pos x="37" y="48"/>
              </a:cxn>
              <a:cxn ang="0">
                <a:pos x="35" y="45"/>
              </a:cxn>
              <a:cxn ang="0">
                <a:pos x="30" y="41"/>
              </a:cxn>
              <a:cxn ang="0">
                <a:pos x="28" y="39"/>
              </a:cxn>
              <a:cxn ang="0">
                <a:pos x="26" y="36"/>
              </a:cxn>
              <a:cxn ang="0">
                <a:pos x="18" y="30"/>
              </a:cxn>
              <a:cxn ang="0">
                <a:pos x="15" y="28"/>
              </a:cxn>
              <a:cxn ang="0">
                <a:pos x="11" y="22"/>
              </a:cxn>
              <a:cxn ang="0">
                <a:pos x="9" y="20"/>
              </a:cxn>
              <a:cxn ang="0">
                <a:pos x="1" y="17"/>
              </a:cxn>
              <a:cxn ang="0">
                <a:pos x="1" y="12"/>
              </a:cxn>
              <a:cxn ang="0">
                <a:pos x="3" y="10"/>
              </a:cxn>
              <a:cxn ang="0">
                <a:pos x="3" y="9"/>
              </a:cxn>
              <a:cxn ang="0">
                <a:pos x="10" y="6"/>
              </a:cxn>
              <a:cxn ang="0">
                <a:pos x="14" y="3"/>
              </a:cxn>
              <a:cxn ang="0">
                <a:pos x="15" y="3"/>
              </a:cxn>
              <a:cxn ang="0">
                <a:pos x="37" y="1"/>
              </a:cxn>
              <a:cxn ang="0">
                <a:pos x="38" y="2"/>
              </a:cxn>
              <a:cxn ang="0">
                <a:pos x="43" y="4"/>
              </a:cxn>
              <a:cxn ang="0">
                <a:pos x="62" y="4"/>
              </a:cxn>
              <a:cxn ang="0">
                <a:pos x="83" y="20"/>
              </a:cxn>
              <a:cxn ang="0">
                <a:pos x="80" y="23"/>
              </a:cxn>
              <a:cxn ang="0">
                <a:pos x="76" y="29"/>
              </a:cxn>
              <a:cxn ang="0">
                <a:pos x="76" y="34"/>
              </a:cxn>
              <a:cxn ang="0">
                <a:pos x="75" y="36"/>
              </a:cxn>
              <a:cxn ang="0">
                <a:pos x="73" y="37"/>
              </a:cxn>
              <a:cxn ang="0">
                <a:pos x="71" y="39"/>
              </a:cxn>
              <a:cxn ang="0">
                <a:pos x="69" y="43"/>
              </a:cxn>
              <a:cxn ang="0">
                <a:pos x="65" y="47"/>
              </a:cxn>
              <a:cxn ang="0">
                <a:pos x="61" y="50"/>
              </a:cxn>
              <a:cxn ang="0">
                <a:pos x="59" y="52"/>
              </a:cxn>
              <a:cxn ang="0">
                <a:pos x="56" y="53"/>
              </a:cxn>
              <a:cxn ang="0">
                <a:pos x="56" y="54"/>
              </a:cxn>
              <a:cxn ang="0">
                <a:pos x="55" y="56"/>
              </a:cxn>
              <a:cxn ang="0">
                <a:pos x="52" y="58"/>
              </a:cxn>
              <a:cxn ang="0">
                <a:pos x="52" y="58"/>
              </a:cxn>
              <a:cxn ang="0">
                <a:pos x="53" y="59"/>
              </a:cxn>
              <a:cxn ang="0">
                <a:pos x="53" y="60"/>
              </a:cxn>
              <a:cxn ang="0">
                <a:pos x="51" y="62"/>
              </a:cxn>
              <a:cxn ang="0">
                <a:pos x="50" y="64"/>
              </a:cxn>
            </a:cxnLst>
            <a:rect l="0" t="0" r="r" b="b"/>
            <a:pathLst>
              <a:path w="84" h="64">
                <a:moveTo>
                  <a:pt x="50" y="64"/>
                </a:moveTo>
                <a:lnTo>
                  <a:pt x="49" y="64"/>
                </a:lnTo>
                <a:lnTo>
                  <a:pt x="47" y="64"/>
                </a:lnTo>
                <a:lnTo>
                  <a:pt x="46" y="63"/>
                </a:lnTo>
                <a:lnTo>
                  <a:pt x="46" y="62"/>
                </a:lnTo>
                <a:lnTo>
                  <a:pt x="45" y="58"/>
                </a:lnTo>
                <a:lnTo>
                  <a:pt x="43" y="55"/>
                </a:lnTo>
                <a:lnTo>
                  <a:pt x="40" y="54"/>
                </a:lnTo>
                <a:lnTo>
                  <a:pt x="39" y="49"/>
                </a:lnTo>
                <a:lnTo>
                  <a:pt x="37" y="48"/>
                </a:lnTo>
                <a:lnTo>
                  <a:pt x="36" y="45"/>
                </a:lnTo>
                <a:lnTo>
                  <a:pt x="35" y="45"/>
                </a:lnTo>
                <a:lnTo>
                  <a:pt x="32" y="44"/>
                </a:lnTo>
                <a:lnTo>
                  <a:pt x="30" y="41"/>
                </a:lnTo>
                <a:lnTo>
                  <a:pt x="28" y="40"/>
                </a:lnTo>
                <a:lnTo>
                  <a:pt x="28" y="39"/>
                </a:lnTo>
                <a:lnTo>
                  <a:pt x="27" y="37"/>
                </a:lnTo>
                <a:lnTo>
                  <a:pt x="26" y="36"/>
                </a:lnTo>
                <a:lnTo>
                  <a:pt x="24" y="35"/>
                </a:lnTo>
                <a:lnTo>
                  <a:pt x="18" y="30"/>
                </a:lnTo>
                <a:lnTo>
                  <a:pt x="16" y="29"/>
                </a:lnTo>
                <a:lnTo>
                  <a:pt x="15" y="28"/>
                </a:lnTo>
                <a:lnTo>
                  <a:pt x="13" y="26"/>
                </a:lnTo>
                <a:lnTo>
                  <a:pt x="11" y="22"/>
                </a:lnTo>
                <a:lnTo>
                  <a:pt x="10" y="21"/>
                </a:lnTo>
                <a:lnTo>
                  <a:pt x="9" y="20"/>
                </a:lnTo>
                <a:lnTo>
                  <a:pt x="6" y="19"/>
                </a:lnTo>
                <a:lnTo>
                  <a:pt x="1" y="17"/>
                </a:lnTo>
                <a:lnTo>
                  <a:pt x="0" y="15"/>
                </a:lnTo>
                <a:lnTo>
                  <a:pt x="1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8" y="6"/>
                </a:lnTo>
                <a:lnTo>
                  <a:pt x="10" y="6"/>
                </a:lnTo>
                <a:lnTo>
                  <a:pt x="10" y="5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37" y="0"/>
                </a:lnTo>
                <a:lnTo>
                  <a:pt x="37" y="1"/>
                </a:lnTo>
                <a:lnTo>
                  <a:pt x="37" y="2"/>
                </a:lnTo>
                <a:lnTo>
                  <a:pt x="38" y="2"/>
                </a:lnTo>
                <a:lnTo>
                  <a:pt x="39" y="1"/>
                </a:lnTo>
                <a:lnTo>
                  <a:pt x="43" y="4"/>
                </a:lnTo>
                <a:lnTo>
                  <a:pt x="43" y="7"/>
                </a:lnTo>
                <a:lnTo>
                  <a:pt x="62" y="4"/>
                </a:lnTo>
                <a:lnTo>
                  <a:pt x="84" y="19"/>
                </a:lnTo>
                <a:lnTo>
                  <a:pt x="83" y="20"/>
                </a:lnTo>
                <a:lnTo>
                  <a:pt x="81" y="21"/>
                </a:lnTo>
                <a:lnTo>
                  <a:pt x="80" y="23"/>
                </a:lnTo>
                <a:lnTo>
                  <a:pt x="77" y="27"/>
                </a:lnTo>
                <a:lnTo>
                  <a:pt x="76" y="29"/>
                </a:lnTo>
                <a:lnTo>
                  <a:pt x="75" y="32"/>
                </a:lnTo>
                <a:lnTo>
                  <a:pt x="76" y="34"/>
                </a:lnTo>
                <a:lnTo>
                  <a:pt x="75" y="35"/>
                </a:lnTo>
                <a:lnTo>
                  <a:pt x="75" y="36"/>
                </a:lnTo>
                <a:lnTo>
                  <a:pt x="74" y="37"/>
                </a:lnTo>
                <a:lnTo>
                  <a:pt x="73" y="37"/>
                </a:lnTo>
                <a:lnTo>
                  <a:pt x="72" y="38"/>
                </a:lnTo>
                <a:lnTo>
                  <a:pt x="71" y="39"/>
                </a:lnTo>
                <a:lnTo>
                  <a:pt x="70" y="41"/>
                </a:lnTo>
                <a:lnTo>
                  <a:pt x="69" y="43"/>
                </a:lnTo>
                <a:lnTo>
                  <a:pt x="66" y="45"/>
                </a:lnTo>
                <a:lnTo>
                  <a:pt x="65" y="47"/>
                </a:lnTo>
                <a:lnTo>
                  <a:pt x="63" y="48"/>
                </a:lnTo>
                <a:lnTo>
                  <a:pt x="61" y="50"/>
                </a:lnTo>
                <a:lnTo>
                  <a:pt x="60" y="51"/>
                </a:lnTo>
                <a:lnTo>
                  <a:pt x="59" y="52"/>
                </a:lnTo>
                <a:lnTo>
                  <a:pt x="58" y="53"/>
                </a:lnTo>
                <a:lnTo>
                  <a:pt x="56" y="53"/>
                </a:lnTo>
                <a:lnTo>
                  <a:pt x="56" y="54"/>
                </a:lnTo>
                <a:lnTo>
                  <a:pt x="56" y="54"/>
                </a:lnTo>
                <a:lnTo>
                  <a:pt x="56" y="55"/>
                </a:lnTo>
                <a:lnTo>
                  <a:pt x="55" y="56"/>
                </a:lnTo>
                <a:lnTo>
                  <a:pt x="54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9"/>
                </a:lnTo>
                <a:lnTo>
                  <a:pt x="53" y="59"/>
                </a:lnTo>
                <a:lnTo>
                  <a:pt x="53" y="59"/>
                </a:lnTo>
                <a:lnTo>
                  <a:pt x="53" y="60"/>
                </a:lnTo>
                <a:lnTo>
                  <a:pt x="52" y="61"/>
                </a:lnTo>
                <a:lnTo>
                  <a:pt x="51" y="62"/>
                </a:lnTo>
                <a:lnTo>
                  <a:pt x="50" y="63"/>
                </a:lnTo>
                <a:lnTo>
                  <a:pt x="50" y="64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6" name="Freeform 38"/>
          <p:cNvSpPr>
            <a:spLocks/>
          </p:cNvSpPr>
          <p:nvPr/>
        </p:nvSpPr>
        <p:spPr bwMode="auto">
          <a:xfrm>
            <a:off x="6515100" y="3798888"/>
            <a:ext cx="833438" cy="925512"/>
          </a:xfrm>
          <a:custGeom>
            <a:avLst/>
            <a:gdLst/>
            <a:ahLst/>
            <a:cxnLst>
              <a:cxn ang="0">
                <a:pos x="12" y="49"/>
              </a:cxn>
              <a:cxn ang="0">
                <a:pos x="14" y="53"/>
              </a:cxn>
              <a:cxn ang="0">
                <a:pos x="16" y="55"/>
              </a:cxn>
              <a:cxn ang="0">
                <a:pos x="16" y="58"/>
              </a:cxn>
              <a:cxn ang="0">
                <a:pos x="18" y="61"/>
              </a:cxn>
              <a:cxn ang="0">
                <a:pos x="16" y="66"/>
              </a:cxn>
              <a:cxn ang="0">
                <a:pos x="15" y="72"/>
              </a:cxn>
              <a:cxn ang="0">
                <a:pos x="17" y="82"/>
              </a:cxn>
              <a:cxn ang="0">
                <a:pos x="19" y="86"/>
              </a:cxn>
              <a:cxn ang="0">
                <a:pos x="21" y="89"/>
              </a:cxn>
              <a:cxn ang="0">
                <a:pos x="22" y="92"/>
              </a:cxn>
              <a:cxn ang="0">
                <a:pos x="70" y="91"/>
              </a:cxn>
              <a:cxn ang="0">
                <a:pos x="73" y="92"/>
              </a:cxn>
              <a:cxn ang="0">
                <a:pos x="72" y="86"/>
              </a:cxn>
              <a:cxn ang="0">
                <a:pos x="73" y="83"/>
              </a:cxn>
              <a:cxn ang="0">
                <a:pos x="78" y="84"/>
              </a:cxn>
              <a:cxn ang="0">
                <a:pos x="82" y="84"/>
              </a:cxn>
              <a:cxn ang="0">
                <a:pos x="81" y="78"/>
              </a:cxn>
              <a:cxn ang="0">
                <a:pos x="82" y="74"/>
              </a:cxn>
              <a:cxn ang="0">
                <a:pos x="85" y="64"/>
              </a:cxn>
              <a:cxn ang="0">
                <a:pos x="87" y="58"/>
              </a:cxn>
              <a:cxn ang="0">
                <a:pos x="89" y="56"/>
              </a:cxn>
              <a:cxn ang="0">
                <a:pos x="88" y="55"/>
              </a:cxn>
              <a:cxn ang="0">
                <a:pos x="88" y="55"/>
              </a:cxn>
              <a:cxn ang="0">
                <a:pos x="84" y="54"/>
              </a:cxn>
              <a:cxn ang="0">
                <a:pos x="83" y="49"/>
              </a:cxn>
              <a:cxn ang="0">
                <a:pos x="78" y="45"/>
              </a:cxn>
              <a:cxn ang="0">
                <a:pos x="75" y="39"/>
              </a:cxn>
              <a:cxn ang="0">
                <a:pos x="73" y="36"/>
              </a:cxn>
              <a:cxn ang="0">
                <a:pos x="68" y="32"/>
              </a:cxn>
              <a:cxn ang="0">
                <a:pos x="66" y="30"/>
              </a:cxn>
              <a:cxn ang="0">
                <a:pos x="65" y="27"/>
              </a:cxn>
              <a:cxn ang="0">
                <a:pos x="56" y="21"/>
              </a:cxn>
              <a:cxn ang="0">
                <a:pos x="53" y="19"/>
              </a:cxn>
              <a:cxn ang="0">
                <a:pos x="49" y="13"/>
              </a:cxn>
              <a:cxn ang="0">
                <a:pos x="47" y="11"/>
              </a:cxn>
              <a:cxn ang="0">
                <a:pos x="39" y="8"/>
              </a:cxn>
              <a:cxn ang="0">
                <a:pos x="39" y="3"/>
              </a:cxn>
              <a:cxn ang="0">
                <a:pos x="41" y="1"/>
              </a:cxn>
              <a:cxn ang="0">
                <a:pos x="41" y="0"/>
              </a:cxn>
              <a:cxn ang="0">
                <a:pos x="0" y="5"/>
              </a:cxn>
            </a:cxnLst>
            <a:rect l="0" t="0" r="r" b="b"/>
            <a:pathLst>
              <a:path w="89" h="92">
                <a:moveTo>
                  <a:pt x="0" y="5"/>
                </a:moveTo>
                <a:lnTo>
                  <a:pt x="12" y="49"/>
                </a:lnTo>
                <a:lnTo>
                  <a:pt x="13" y="50"/>
                </a:lnTo>
                <a:lnTo>
                  <a:pt x="14" y="53"/>
                </a:lnTo>
                <a:lnTo>
                  <a:pt x="14" y="54"/>
                </a:lnTo>
                <a:lnTo>
                  <a:pt x="16" y="55"/>
                </a:lnTo>
                <a:lnTo>
                  <a:pt x="17" y="57"/>
                </a:lnTo>
                <a:lnTo>
                  <a:pt x="16" y="58"/>
                </a:lnTo>
                <a:lnTo>
                  <a:pt x="18" y="60"/>
                </a:lnTo>
                <a:lnTo>
                  <a:pt x="18" y="61"/>
                </a:lnTo>
                <a:lnTo>
                  <a:pt x="16" y="63"/>
                </a:lnTo>
                <a:lnTo>
                  <a:pt x="16" y="66"/>
                </a:lnTo>
                <a:lnTo>
                  <a:pt x="15" y="68"/>
                </a:lnTo>
                <a:lnTo>
                  <a:pt x="15" y="72"/>
                </a:lnTo>
                <a:lnTo>
                  <a:pt x="17" y="76"/>
                </a:lnTo>
                <a:lnTo>
                  <a:pt x="17" y="82"/>
                </a:lnTo>
                <a:lnTo>
                  <a:pt x="19" y="85"/>
                </a:lnTo>
                <a:lnTo>
                  <a:pt x="19" y="86"/>
                </a:lnTo>
                <a:lnTo>
                  <a:pt x="20" y="87"/>
                </a:lnTo>
                <a:lnTo>
                  <a:pt x="21" y="89"/>
                </a:lnTo>
                <a:lnTo>
                  <a:pt x="21" y="90"/>
                </a:lnTo>
                <a:lnTo>
                  <a:pt x="22" y="92"/>
                </a:lnTo>
                <a:lnTo>
                  <a:pt x="69" y="89"/>
                </a:lnTo>
                <a:lnTo>
                  <a:pt x="70" y="91"/>
                </a:lnTo>
                <a:lnTo>
                  <a:pt x="71" y="92"/>
                </a:lnTo>
                <a:lnTo>
                  <a:pt x="73" y="92"/>
                </a:lnTo>
                <a:lnTo>
                  <a:pt x="74" y="90"/>
                </a:lnTo>
                <a:lnTo>
                  <a:pt x="72" y="86"/>
                </a:lnTo>
                <a:lnTo>
                  <a:pt x="73" y="84"/>
                </a:lnTo>
                <a:lnTo>
                  <a:pt x="73" y="83"/>
                </a:lnTo>
                <a:lnTo>
                  <a:pt x="74" y="82"/>
                </a:lnTo>
                <a:lnTo>
                  <a:pt x="78" y="84"/>
                </a:lnTo>
                <a:lnTo>
                  <a:pt x="81" y="84"/>
                </a:lnTo>
                <a:lnTo>
                  <a:pt x="82" y="84"/>
                </a:lnTo>
                <a:lnTo>
                  <a:pt x="82" y="80"/>
                </a:lnTo>
                <a:lnTo>
                  <a:pt x="81" y="78"/>
                </a:lnTo>
                <a:lnTo>
                  <a:pt x="81" y="76"/>
                </a:lnTo>
                <a:lnTo>
                  <a:pt x="82" y="74"/>
                </a:lnTo>
                <a:lnTo>
                  <a:pt x="84" y="67"/>
                </a:lnTo>
                <a:lnTo>
                  <a:pt x="85" y="64"/>
                </a:lnTo>
                <a:lnTo>
                  <a:pt x="86" y="61"/>
                </a:lnTo>
                <a:lnTo>
                  <a:pt x="87" y="58"/>
                </a:lnTo>
                <a:lnTo>
                  <a:pt x="89" y="57"/>
                </a:lnTo>
                <a:lnTo>
                  <a:pt x="89" y="56"/>
                </a:lnTo>
                <a:lnTo>
                  <a:pt x="89" y="56"/>
                </a:lnTo>
                <a:lnTo>
                  <a:pt x="88" y="55"/>
                </a:lnTo>
                <a:lnTo>
                  <a:pt x="88" y="55"/>
                </a:lnTo>
                <a:lnTo>
                  <a:pt x="88" y="55"/>
                </a:lnTo>
                <a:lnTo>
                  <a:pt x="85" y="55"/>
                </a:lnTo>
                <a:lnTo>
                  <a:pt x="84" y="54"/>
                </a:lnTo>
                <a:lnTo>
                  <a:pt x="84" y="53"/>
                </a:lnTo>
                <a:lnTo>
                  <a:pt x="83" y="49"/>
                </a:lnTo>
                <a:lnTo>
                  <a:pt x="81" y="46"/>
                </a:lnTo>
                <a:lnTo>
                  <a:pt x="78" y="45"/>
                </a:lnTo>
                <a:lnTo>
                  <a:pt x="77" y="40"/>
                </a:lnTo>
                <a:lnTo>
                  <a:pt x="75" y="39"/>
                </a:lnTo>
                <a:lnTo>
                  <a:pt x="74" y="36"/>
                </a:lnTo>
                <a:lnTo>
                  <a:pt x="73" y="36"/>
                </a:lnTo>
                <a:lnTo>
                  <a:pt x="70" y="35"/>
                </a:lnTo>
                <a:lnTo>
                  <a:pt x="68" y="32"/>
                </a:lnTo>
                <a:lnTo>
                  <a:pt x="66" y="31"/>
                </a:lnTo>
                <a:lnTo>
                  <a:pt x="66" y="30"/>
                </a:lnTo>
                <a:lnTo>
                  <a:pt x="65" y="28"/>
                </a:lnTo>
                <a:lnTo>
                  <a:pt x="65" y="27"/>
                </a:lnTo>
                <a:lnTo>
                  <a:pt x="62" y="26"/>
                </a:lnTo>
                <a:lnTo>
                  <a:pt x="56" y="21"/>
                </a:lnTo>
                <a:lnTo>
                  <a:pt x="54" y="20"/>
                </a:lnTo>
                <a:lnTo>
                  <a:pt x="53" y="19"/>
                </a:lnTo>
                <a:lnTo>
                  <a:pt x="51" y="17"/>
                </a:lnTo>
                <a:lnTo>
                  <a:pt x="49" y="13"/>
                </a:lnTo>
                <a:lnTo>
                  <a:pt x="48" y="12"/>
                </a:lnTo>
                <a:lnTo>
                  <a:pt x="47" y="11"/>
                </a:lnTo>
                <a:lnTo>
                  <a:pt x="44" y="10"/>
                </a:lnTo>
                <a:lnTo>
                  <a:pt x="39" y="8"/>
                </a:lnTo>
                <a:lnTo>
                  <a:pt x="38" y="7"/>
                </a:lnTo>
                <a:lnTo>
                  <a:pt x="39" y="3"/>
                </a:lnTo>
                <a:lnTo>
                  <a:pt x="41" y="2"/>
                </a:lnTo>
                <a:lnTo>
                  <a:pt x="41" y="1"/>
                </a:lnTo>
                <a:lnTo>
                  <a:pt x="42" y="0"/>
                </a:lnTo>
                <a:lnTo>
                  <a:pt x="41" y="0"/>
                </a:lnTo>
                <a:lnTo>
                  <a:pt x="16" y="3"/>
                </a:lnTo>
                <a:lnTo>
                  <a:pt x="0" y="5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7" name="Freeform 39"/>
          <p:cNvSpPr>
            <a:spLocks/>
          </p:cNvSpPr>
          <p:nvPr/>
        </p:nvSpPr>
        <p:spPr bwMode="auto">
          <a:xfrm>
            <a:off x="6264275" y="4629150"/>
            <a:ext cx="1406525" cy="1136650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" y="12"/>
              </a:cxn>
              <a:cxn ang="0">
                <a:pos x="3" y="15"/>
              </a:cxn>
              <a:cxn ang="0">
                <a:pos x="4" y="18"/>
              </a:cxn>
              <a:cxn ang="0">
                <a:pos x="5" y="20"/>
              </a:cxn>
              <a:cxn ang="0">
                <a:pos x="4" y="23"/>
              </a:cxn>
              <a:cxn ang="0">
                <a:pos x="9" y="22"/>
              </a:cxn>
              <a:cxn ang="0">
                <a:pos x="11" y="19"/>
              </a:cxn>
              <a:cxn ang="0">
                <a:pos x="13" y="18"/>
              </a:cxn>
              <a:cxn ang="0">
                <a:pos x="11" y="21"/>
              </a:cxn>
              <a:cxn ang="0">
                <a:pos x="23" y="17"/>
              </a:cxn>
              <a:cxn ang="0">
                <a:pos x="23" y="19"/>
              </a:cxn>
              <a:cxn ang="0">
                <a:pos x="31" y="21"/>
              </a:cxn>
              <a:cxn ang="0">
                <a:pos x="35" y="22"/>
              </a:cxn>
              <a:cxn ang="0">
                <a:pos x="39" y="23"/>
              </a:cxn>
              <a:cxn ang="0">
                <a:pos x="39" y="24"/>
              </a:cxn>
              <a:cxn ang="0">
                <a:pos x="44" y="30"/>
              </a:cxn>
              <a:cxn ang="0">
                <a:pos x="43" y="31"/>
              </a:cxn>
              <a:cxn ang="0">
                <a:pos x="42" y="32"/>
              </a:cxn>
              <a:cxn ang="0">
                <a:pos x="50" y="30"/>
              </a:cxn>
              <a:cxn ang="0">
                <a:pos x="61" y="25"/>
              </a:cxn>
              <a:cxn ang="0">
                <a:pos x="61" y="21"/>
              </a:cxn>
              <a:cxn ang="0">
                <a:pos x="75" y="26"/>
              </a:cxn>
              <a:cxn ang="0">
                <a:pos x="84" y="34"/>
              </a:cxn>
              <a:cxn ang="0">
                <a:pos x="90" y="37"/>
              </a:cxn>
              <a:cxn ang="0">
                <a:pos x="94" y="43"/>
              </a:cxn>
              <a:cxn ang="0">
                <a:pos x="93" y="58"/>
              </a:cxn>
              <a:cxn ang="0">
                <a:pos x="97" y="66"/>
              </a:cxn>
              <a:cxn ang="0">
                <a:pos x="96" y="61"/>
              </a:cxn>
              <a:cxn ang="0">
                <a:pos x="100" y="63"/>
              </a:cxn>
              <a:cxn ang="0">
                <a:pos x="101" y="61"/>
              </a:cxn>
              <a:cxn ang="0">
                <a:pos x="101" y="64"/>
              </a:cxn>
              <a:cxn ang="0">
                <a:pos x="98" y="70"/>
              </a:cxn>
              <a:cxn ang="0">
                <a:pos x="101" y="74"/>
              </a:cxn>
              <a:cxn ang="0">
                <a:pos x="109" y="83"/>
              </a:cxn>
              <a:cxn ang="0">
                <a:pos x="111" y="84"/>
              </a:cxn>
              <a:cxn ang="0">
                <a:pos x="115" y="90"/>
              </a:cxn>
              <a:cxn ang="0">
                <a:pos x="121" y="100"/>
              </a:cxn>
              <a:cxn ang="0">
                <a:pos x="132" y="107"/>
              </a:cxn>
              <a:cxn ang="0">
                <a:pos x="136" y="110"/>
              </a:cxn>
              <a:cxn ang="0">
                <a:pos x="134" y="111"/>
              </a:cxn>
              <a:cxn ang="0">
                <a:pos x="133" y="112"/>
              </a:cxn>
              <a:cxn ang="0">
                <a:pos x="137" y="113"/>
              </a:cxn>
              <a:cxn ang="0">
                <a:pos x="148" y="107"/>
              </a:cxn>
              <a:cxn ang="0">
                <a:pos x="147" y="100"/>
              </a:cxn>
              <a:cxn ang="0">
                <a:pos x="149" y="90"/>
              </a:cxn>
              <a:cxn ang="0">
                <a:pos x="147" y="74"/>
              </a:cxn>
              <a:cxn ang="0">
                <a:pos x="138" y="59"/>
              </a:cxn>
              <a:cxn ang="0">
                <a:pos x="134" y="52"/>
              </a:cxn>
              <a:cxn ang="0">
                <a:pos x="134" y="46"/>
              </a:cxn>
              <a:cxn ang="0">
                <a:pos x="126" y="35"/>
              </a:cxn>
              <a:cxn ang="0">
                <a:pos x="120" y="29"/>
              </a:cxn>
              <a:cxn ang="0">
                <a:pos x="112" y="10"/>
              </a:cxn>
              <a:cxn ang="0">
                <a:pos x="110" y="8"/>
              </a:cxn>
              <a:cxn ang="0">
                <a:pos x="108" y="2"/>
              </a:cxn>
              <a:cxn ang="0">
                <a:pos x="100" y="1"/>
              </a:cxn>
              <a:cxn ang="0">
                <a:pos x="101" y="8"/>
              </a:cxn>
              <a:cxn ang="0">
                <a:pos x="97" y="9"/>
              </a:cxn>
              <a:cxn ang="0">
                <a:pos x="48" y="8"/>
              </a:cxn>
              <a:cxn ang="0">
                <a:pos x="46" y="4"/>
              </a:cxn>
            </a:cxnLst>
            <a:rect l="0" t="0" r="r" b="b"/>
            <a:pathLst>
              <a:path w="150" h="113">
                <a:moveTo>
                  <a:pt x="46" y="4"/>
                </a:moveTo>
                <a:lnTo>
                  <a:pt x="1" y="9"/>
                </a:lnTo>
                <a:lnTo>
                  <a:pt x="1" y="10"/>
                </a:lnTo>
                <a:lnTo>
                  <a:pt x="1" y="10"/>
                </a:lnTo>
                <a:lnTo>
                  <a:pt x="0" y="11"/>
                </a:lnTo>
                <a:lnTo>
                  <a:pt x="1" y="12"/>
                </a:lnTo>
                <a:lnTo>
                  <a:pt x="2" y="14"/>
                </a:lnTo>
                <a:lnTo>
                  <a:pt x="3" y="15"/>
                </a:lnTo>
                <a:lnTo>
                  <a:pt x="3" y="15"/>
                </a:lnTo>
                <a:lnTo>
                  <a:pt x="5" y="16"/>
                </a:lnTo>
                <a:lnTo>
                  <a:pt x="5" y="17"/>
                </a:lnTo>
                <a:lnTo>
                  <a:pt x="4" y="18"/>
                </a:lnTo>
                <a:lnTo>
                  <a:pt x="4" y="19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4" y="21"/>
                </a:lnTo>
                <a:lnTo>
                  <a:pt x="4" y="23"/>
                </a:lnTo>
                <a:lnTo>
                  <a:pt x="5" y="23"/>
                </a:lnTo>
                <a:lnTo>
                  <a:pt x="8" y="22"/>
                </a:lnTo>
                <a:lnTo>
                  <a:pt x="9" y="22"/>
                </a:lnTo>
                <a:lnTo>
                  <a:pt x="9" y="19"/>
                </a:lnTo>
                <a:lnTo>
                  <a:pt x="10" y="18"/>
                </a:lnTo>
                <a:lnTo>
                  <a:pt x="11" y="19"/>
                </a:lnTo>
                <a:lnTo>
                  <a:pt x="12" y="19"/>
                </a:lnTo>
                <a:lnTo>
                  <a:pt x="12" y="18"/>
                </a:lnTo>
                <a:lnTo>
                  <a:pt x="13" y="18"/>
                </a:lnTo>
                <a:lnTo>
                  <a:pt x="13" y="19"/>
                </a:lnTo>
                <a:lnTo>
                  <a:pt x="11" y="21"/>
                </a:lnTo>
                <a:lnTo>
                  <a:pt x="11" y="21"/>
                </a:lnTo>
                <a:lnTo>
                  <a:pt x="13" y="20"/>
                </a:lnTo>
                <a:lnTo>
                  <a:pt x="15" y="20"/>
                </a:lnTo>
                <a:lnTo>
                  <a:pt x="23" y="17"/>
                </a:lnTo>
                <a:lnTo>
                  <a:pt x="25" y="17"/>
                </a:lnTo>
                <a:lnTo>
                  <a:pt x="25" y="18"/>
                </a:lnTo>
                <a:lnTo>
                  <a:pt x="23" y="19"/>
                </a:lnTo>
                <a:lnTo>
                  <a:pt x="24" y="20"/>
                </a:lnTo>
                <a:lnTo>
                  <a:pt x="27" y="20"/>
                </a:lnTo>
                <a:lnTo>
                  <a:pt x="31" y="21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37" y="22"/>
                </a:lnTo>
                <a:lnTo>
                  <a:pt x="39" y="23"/>
                </a:lnTo>
                <a:lnTo>
                  <a:pt x="39" y="23"/>
                </a:lnTo>
                <a:lnTo>
                  <a:pt x="39" y="24"/>
                </a:lnTo>
                <a:lnTo>
                  <a:pt x="39" y="24"/>
                </a:lnTo>
                <a:lnTo>
                  <a:pt x="39" y="25"/>
                </a:lnTo>
                <a:lnTo>
                  <a:pt x="44" y="28"/>
                </a:lnTo>
                <a:lnTo>
                  <a:pt x="44" y="30"/>
                </a:lnTo>
                <a:lnTo>
                  <a:pt x="44" y="31"/>
                </a:lnTo>
                <a:lnTo>
                  <a:pt x="43" y="31"/>
                </a:lnTo>
                <a:lnTo>
                  <a:pt x="43" y="31"/>
                </a:lnTo>
                <a:lnTo>
                  <a:pt x="42" y="30"/>
                </a:lnTo>
                <a:lnTo>
                  <a:pt x="42" y="31"/>
                </a:lnTo>
                <a:lnTo>
                  <a:pt x="42" y="32"/>
                </a:lnTo>
                <a:lnTo>
                  <a:pt x="43" y="32"/>
                </a:lnTo>
                <a:lnTo>
                  <a:pt x="50" y="30"/>
                </a:lnTo>
                <a:lnTo>
                  <a:pt x="50" y="30"/>
                </a:lnTo>
                <a:lnTo>
                  <a:pt x="52" y="29"/>
                </a:lnTo>
                <a:lnTo>
                  <a:pt x="57" y="25"/>
                </a:lnTo>
                <a:lnTo>
                  <a:pt x="61" y="25"/>
                </a:lnTo>
                <a:lnTo>
                  <a:pt x="61" y="24"/>
                </a:lnTo>
                <a:lnTo>
                  <a:pt x="60" y="23"/>
                </a:lnTo>
                <a:lnTo>
                  <a:pt x="61" y="21"/>
                </a:lnTo>
                <a:lnTo>
                  <a:pt x="67" y="21"/>
                </a:lnTo>
                <a:lnTo>
                  <a:pt x="75" y="25"/>
                </a:lnTo>
                <a:lnTo>
                  <a:pt x="75" y="26"/>
                </a:lnTo>
                <a:lnTo>
                  <a:pt x="77" y="28"/>
                </a:lnTo>
                <a:lnTo>
                  <a:pt x="79" y="30"/>
                </a:lnTo>
                <a:lnTo>
                  <a:pt x="84" y="34"/>
                </a:lnTo>
                <a:lnTo>
                  <a:pt x="85" y="35"/>
                </a:lnTo>
                <a:lnTo>
                  <a:pt x="86" y="37"/>
                </a:lnTo>
                <a:lnTo>
                  <a:pt x="90" y="37"/>
                </a:lnTo>
                <a:lnTo>
                  <a:pt x="93" y="41"/>
                </a:lnTo>
                <a:lnTo>
                  <a:pt x="94" y="42"/>
                </a:lnTo>
                <a:lnTo>
                  <a:pt x="94" y="43"/>
                </a:lnTo>
                <a:lnTo>
                  <a:pt x="95" y="48"/>
                </a:lnTo>
                <a:lnTo>
                  <a:pt x="95" y="53"/>
                </a:lnTo>
                <a:lnTo>
                  <a:pt x="93" y="58"/>
                </a:lnTo>
                <a:lnTo>
                  <a:pt x="93" y="63"/>
                </a:lnTo>
                <a:lnTo>
                  <a:pt x="94" y="64"/>
                </a:lnTo>
                <a:lnTo>
                  <a:pt x="97" y="66"/>
                </a:lnTo>
                <a:lnTo>
                  <a:pt x="98" y="64"/>
                </a:lnTo>
                <a:lnTo>
                  <a:pt x="97" y="64"/>
                </a:lnTo>
                <a:lnTo>
                  <a:pt x="96" y="61"/>
                </a:lnTo>
                <a:lnTo>
                  <a:pt x="97" y="60"/>
                </a:lnTo>
                <a:lnTo>
                  <a:pt x="98" y="60"/>
                </a:lnTo>
                <a:lnTo>
                  <a:pt x="100" y="63"/>
                </a:lnTo>
                <a:lnTo>
                  <a:pt x="100" y="63"/>
                </a:lnTo>
                <a:lnTo>
                  <a:pt x="101" y="61"/>
                </a:lnTo>
                <a:lnTo>
                  <a:pt x="101" y="61"/>
                </a:lnTo>
                <a:lnTo>
                  <a:pt x="102" y="62"/>
                </a:lnTo>
                <a:lnTo>
                  <a:pt x="102" y="63"/>
                </a:lnTo>
                <a:lnTo>
                  <a:pt x="101" y="64"/>
                </a:lnTo>
                <a:lnTo>
                  <a:pt x="100" y="66"/>
                </a:lnTo>
                <a:lnTo>
                  <a:pt x="99" y="69"/>
                </a:lnTo>
                <a:lnTo>
                  <a:pt x="98" y="70"/>
                </a:lnTo>
                <a:lnTo>
                  <a:pt x="98" y="71"/>
                </a:lnTo>
                <a:lnTo>
                  <a:pt x="99" y="72"/>
                </a:lnTo>
                <a:lnTo>
                  <a:pt x="101" y="74"/>
                </a:lnTo>
                <a:lnTo>
                  <a:pt x="104" y="80"/>
                </a:lnTo>
                <a:lnTo>
                  <a:pt x="108" y="83"/>
                </a:lnTo>
                <a:lnTo>
                  <a:pt x="109" y="83"/>
                </a:lnTo>
                <a:lnTo>
                  <a:pt x="109" y="81"/>
                </a:lnTo>
                <a:lnTo>
                  <a:pt x="110" y="81"/>
                </a:lnTo>
                <a:lnTo>
                  <a:pt x="111" y="84"/>
                </a:lnTo>
                <a:lnTo>
                  <a:pt x="111" y="85"/>
                </a:lnTo>
                <a:lnTo>
                  <a:pt x="113" y="89"/>
                </a:lnTo>
                <a:lnTo>
                  <a:pt x="115" y="90"/>
                </a:lnTo>
                <a:lnTo>
                  <a:pt x="116" y="90"/>
                </a:lnTo>
                <a:lnTo>
                  <a:pt x="120" y="99"/>
                </a:lnTo>
                <a:lnTo>
                  <a:pt x="121" y="100"/>
                </a:lnTo>
                <a:lnTo>
                  <a:pt x="125" y="100"/>
                </a:lnTo>
                <a:lnTo>
                  <a:pt x="127" y="101"/>
                </a:lnTo>
                <a:lnTo>
                  <a:pt x="132" y="107"/>
                </a:lnTo>
                <a:lnTo>
                  <a:pt x="134" y="109"/>
                </a:lnTo>
                <a:lnTo>
                  <a:pt x="135" y="109"/>
                </a:lnTo>
                <a:lnTo>
                  <a:pt x="136" y="110"/>
                </a:lnTo>
                <a:lnTo>
                  <a:pt x="136" y="111"/>
                </a:lnTo>
                <a:lnTo>
                  <a:pt x="135" y="111"/>
                </a:lnTo>
                <a:lnTo>
                  <a:pt x="134" y="111"/>
                </a:lnTo>
                <a:lnTo>
                  <a:pt x="134" y="111"/>
                </a:lnTo>
                <a:lnTo>
                  <a:pt x="133" y="111"/>
                </a:lnTo>
                <a:lnTo>
                  <a:pt x="133" y="112"/>
                </a:lnTo>
                <a:lnTo>
                  <a:pt x="134" y="113"/>
                </a:lnTo>
                <a:lnTo>
                  <a:pt x="136" y="113"/>
                </a:lnTo>
                <a:lnTo>
                  <a:pt x="137" y="113"/>
                </a:lnTo>
                <a:lnTo>
                  <a:pt x="139" y="112"/>
                </a:lnTo>
                <a:lnTo>
                  <a:pt x="147" y="110"/>
                </a:lnTo>
                <a:lnTo>
                  <a:pt x="148" y="107"/>
                </a:lnTo>
                <a:lnTo>
                  <a:pt x="148" y="106"/>
                </a:lnTo>
                <a:lnTo>
                  <a:pt x="147" y="102"/>
                </a:lnTo>
                <a:lnTo>
                  <a:pt x="147" y="100"/>
                </a:lnTo>
                <a:lnTo>
                  <a:pt x="149" y="97"/>
                </a:lnTo>
                <a:lnTo>
                  <a:pt x="150" y="97"/>
                </a:lnTo>
                <a:lnTo>
                  <a:pt x="149" y="90"/>
                </a:lnTo>
                <a:lnTo>
                  <a:pt x="149" y="86"/>
                </a:lnTo>
                <a:lnTo>
                  <a:pt x="149" y="80"/>
                </a:lnTo>
                <a:lnTo>
                  <a:pt x="147" y="74"/>
                </a:lnTo>
                <a:lnTo>
                  <a:pt x="146" y="72"/>
                </a:lnTo>
                <a:lnTo>
                  <a:pt x="141" y="66"/>
                </a:lnTo>
                <a:lnTo>
                  <a:pt x="138" y="59"/>
                </a:lnTo>
                <a:lnTo>
                  <a:pt x="134" y="53"/>
                </a:lnTo>
                <a:lnTo>
                  <a:pt x="134" y="53"/>
                </a:lnTo>
                <a:lnTo>
                  <a:pt x="134" y="52"/>
                </a:lnTo>
                <a:lnTo>
                  <a:pt x="133" y="49"/>
                </a:lnTo>
                <a:lnTo>
                  <a:pt x="133" y="47"/>
                </a:lnTo>
                <a:lnTo>
                  <a:pt x="134" y="46"/>
                </a:lnTo>
                <a:lnTo>
                  <a:pt x="134" y="45"/>
                </a:lnTo>
                <a:lnTo>
                  <a:pt x="129" y="38"/>
                </a:lnTo>
                <a:lnTo>
                  <a:pt x="126" y="35"/>
                </a:lnTo>
                <a:lnTo>
                  <a:pt x="124" y="34"/>
                </a:lnTo>
                <a:lnTo>
                  <a:pt x="124" y="33"/>
                </a:lnTo>
                <a:lnTo>
                  <a:pt x="120" y="29"/>
                </a:lnTo>
                <a:lnTo>
                  <a:pt x="116" y="21"/>
                </a:lnTo>
                <a:lnTo>
                  <a:pt x="115" y="16"/>
                </a:lnTo>
                <a:lnTo>
                  <a:pt x="112" y="10"/>
                </a:lnTo>
                <a:lnTo>
                  <a:pt x="112" y="9"/>
                </a:lnTo>
                <a:lnTo>
                  <a:pt x="111" y="8"/>
                </a:lnTo>
                <a:lnTo>
                  <a:pt x="110" y="8"/>
                </a:lnTo>
                <a:lnTo>
                  <a:pt x="110" y="3"/>
                </a:lnTo>
                <a:lnTo>
                  <a:pt x="109" y="1"/>
                </a:lnTo>
                <a:lnTo>
                  <a:pt x="108" y="2"/>
                </a:lnTo>
                <a:lnTo>
                  <a:pt x="105" y="2"/>
                </a:lnTo>
                <a:lnTo>
                  <a:pt x="102" y="0"/>
                </a:lnTo>
                <a:lnTo>
                  <a:pt x="100" y="1"/>
                </a:lnTo>
                <a:lnTo>
                  <a:pt x="100" y="2"/>
                </a:lnTo>
                <a:lnTo>
                  <a:pt x="99" y="3"/>
                </a:lnTo>
                <a:lnTo>
                  <a:pt x="101" y="8"/>
                </a:lnTo>
                <a:lnTo>
                  <a:pt x="100" y="10"/>
                </a:lnTo>
                <a:lnTo>
                  <a:pt x="98" y="10"/>
                </a:lnTo>
                <a:lnTo>
                  <a:pt x="97" y="9"/>
                </a:lnTo>
                <a:lnTo>
                  <a:pt x="96" y="7"/>
                </a:lnTo>
                <a:lnTo>
                  <a:pt x="49" y="10"/>
                </a:lnTo>
                <a:lnTo>
                  <a:pt x="48" y="8"/>
                </a:lnTo>
                <a:lnTo>
                  <a:pt x="48" y="7"/>
                </a:lnTo>
                <a:lnTo>
                  <a:pt x="47" y="5"/>
                </a:lnTo>
                <a:lnTo>
                  <a:pt x="46" y="4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8" name="Freeform 40"/>
          <p:cNvSpPr>
            <a:spLocks/>
          </p:cNvSpPr>
          <p:nvPr/>
        </p:nvSpPr>
        <p:spPr bwMode="auto">
          <a:xfrm>
            <a:off x="7313613" y="2654300"/>
            <a:ext cx="703262" cy="361950"/>
          </a:xfrm>
          <a:custGeom>
            <a:avLst/>
            <a:gdLst/>
            <a:ahLst/>
            <a:cxnLst>
              <a:cxn ang="0">
                <a:pos x="43" y="3"/>
              </a:cxn>
              <a:cxn ang="0">
                <a:pos x="2" y="22"/>
              </a:cxn>
              <a:cxn ang="0">
                <a:pos x="4" y="20"/>
              </a:cxn>
              <a:cxn ang="0">
                <a:pos x="8" y="16"/>
              </a:cxn>
              <a:cxn ang="0">
                <a:pos x="11" y="13"/>
              </a:cxn>
              <a:cxn ang="0">
                <a:pos x="13" y="12"/>
              </a:cxn>
              <a:cxn ang="0">
                <a:pos x="17" y="12"/>
              </a:cxn>
              <a:cxn ang="0">
                <a:pos x="22" y="9"/>
              </a:cxn>
              <a:cxn ang="0">
                <a:pos x="25" y="9"/>
              </a:cxn>
              <a:cxn ang="0">
                <a:pos x="27" y="11"/>
              </a:cxn>
              <a:cxn ang="0">
                <a:pos x="29" y="15"/>
              </a:cxn>
              <a:cxn ang="0">
                <a:pos x="32" y="15"/>
              </a:cxn>
              <a:cxn ang="0">
                <a:pos x="33" y="17"/>
              </a:cxn>
              <a:cxn ang="0">
                <a:pos x="37" y="19"/>
              </a:cxn>
              <a:cxn ang="0">
                <a:pos x="41" y="21"/>
              </a:cxn>
              <a:cxn ang="0">
                <a:pos x="42" y="24"/>
              </a:cxn>
              <a:cxn ang="0">
                <a:pos x="39" y="31"/>
              </a:cxn>
              <a:cxn ang="0">
                <a:pos x="41" y="33"/>
              </a:cxn>
              <a:cxn ang="0">
                <a:pos x="45" y="34"/>
              </a:cxn>
              <a:cxn ang="0">
                <a:pos x="46" y="34"/>
              </a:cxn>
              <a:cxn ang="0">
                <a:pos x="51" y="34"/>
              </a:cxn>
              <a:cxn ang="0">
                <a:pos x="56" y="35"/>
              </a:cxn>
              <a:cxn ang="0">
                <a:pos x="56" y="35"/>
              </a:cxn>
              <a:cxn ang="0">
                <a:pos x="54" y="31"/>
              </a:cxn>
              <a:cxn ang="0">
                <a:pos x="53" y="31"/>
              </a:cxn>
              <a:cxn ang="0">
                <a:pos x="53" y="30"/>
              </a:cxn>
              <a:cxn ang="0">
                <a:pos x="52" y="28"/>
              </a:cxn>
              <a:cxn ang="0">
                <a:pos x="50" y="23"/>
              </a:cxn>
              <a:cxn ang="0">
                <a:pos x="49" y="19"/>
              </a:cxn>
              <a:cxn ang="0">
                <a:pos x="49" y="15"/>
              </a:cxn>
              <a:cxn ang="0">
                <a:pos x="49" y="13"/>
              </a:cxn>
              <a:cxn ang="0">
                <a:pos x="49" y="11"/>
              </a:cxn>
              <a:cxn ang="0">
                <a:pos x="53" y="8"/>
              </a:cxn>
              <a:cxn ang="0">
                <a:pos x="54" y="5"/>
              </a:cxn>
              <a:cxn ang="0">
                <a:pos x="57" y="6"/>
              </a:cxn>
              <a:cxn ang="0">
                <a:pos x="54" y="10"/>
              </a:cxn>
              <a:cxn ang="0">
                <a:pos x="52" y="13"/>
              </a:cxn>
              <a:cxn ang="0">
                <a:pos x="55" y="15"/>
              </a:cxn>
              <a:cxn ang="0">
                <a:pos x="55" y="19"/>
              </a:cxn>
              <a:cxn ang="0">
                <a:pos x="53" y="22"/>
              </a:cxn>
              <a:cxn ang="0">
                <a:pos x="56" y="23"/>
              </a:cxn>
              <a:cxn ang="0">
                <a:pos x="56" y="26"/>
              </a:cxn>
              <a:cxn ang="0">
                <a:pos x="56" y="29"/>
              </a:cxn>
              <a:cxn ang="0">
                <a:pos x="60" y="31"/>
              </a:cxn>
              <a:cxn ang="0">
                <a:pos x="62" y="30"/>
              </a:cxn>
              <a:cxn ang="0">
                <a:pos x="62" y="32"/>
              </a:cxn>
              <a:cxn ang="0">
                <a:pos x="64" y="35"/>
              </a:cxn>
              <a:cxn ang="0">
                <a:pos x="66" y="36"/>
              </a:cxn>
              <a:cxn ang="0">
                <a:pos x="68" y="35"/>
              </a:cxn>
              <a:cxn ang="0">
                <a:pos x="73" y="32"/>
              </a:cxn>
              <a:cxn ang="0">
                <a:pos x="75" y="24"/>
              </a:cxn>
              <a:cxn ang="0">
                <a:pos x="64" y="25"/>
              </a:cxn>
            </a:cxnLst>
            <a:rect l="0" t="0" r="r" b="b"/>
            <a:pathLst>
              <a:path w="75" h="36">
                <a:moveTo>
                  <a:pt x="57" y="0"/>
                </a:moveTo>
                <a:lnTo>
                  <a:pt x="43" y="3"/>
                </a:lnTo>
                <a:lnTo>
                  <a:pt x="0" y="11"/>
                </a:lnTo>
                <a:lnTo>
                  <a:pt x="2" y="22"/>
                </a:lnTo>
                <a:lnTo>
                  <a:pt x="3" y="20"/>
                </a:lnTo>
                <a:lnTo>
                  <a:pt x="4" y="20"/>
                </a:lnTo>
                <a:lnTo>
                  <a:pt x="7" y="16"/>
                </a:lnTo>
                <a:lnTo>
                  <a:pt x="8" y="16"/>
                </a:lnTo>
                <a:lnTo>
                  <a:pt x="10" y="14"/>
                </a:lnTo>
                <a:lnTo>
                  <a:pt x="11" y="13"/>
                </a:lnTo>
                <a:lnTo>
                  <a:pt x="12" y="11"/>
                </a:lnTo>
                <a:lnTo>
                  <a:pt x="13" y="12"/>
                </a:lnTo>
                <a:lnTo>
                  <a:pt x="15" y="13"/>
                </a:lnTo>
                <a:lnTo>
                  <a:pt x="17" y="12"/>
                </a:lnTo>
                <a:lnTo>
                  <a:pt x="17" y="11"/>
                </a:lnTo>
                <a:lnTo>
                  <a:pt x="22" y="9"/>
                </a:lnTo>
                <a:lnTo>
                  <a:pt x="23" y="9"/>
                </a:lnTo>
                <a:lnTo>
                  <a:pt x="25" y="9"/>
                </a:lnTo>
                <a:lnTo>
                  <a:pt x="26" y="9"/>
                </a:lnTo>
                <a:lnTo>
                  <a:pt x="27" y="11"/>
                </a:lnTo>
                <a:lnTo>
                  <a:pt x="27" y="11"/>
                </a:lnTo>
                <a:lnTo>
                  <a:pt x="29" y="15"/>
                </a:lnTo>
                <a:lnTo>
                  <a:pt x="30" y="14"/>
                </a:lnTo>
                <a:lnTo>
                  <a:pt x="32" y="15"/>
                </a:lnTo>
                <a:lnTo>
                  <a:pt x="33" y="15"/>
                </a:lnTo>
                <a:lnTo>
                  <a:pt x="33" y="17"/>
                </a:lnTo>
                <a:lnTo>
                  <a:pt x="34" y="19"/>
                </a:lnTo>
                <a:lnTo>
                  <a:pt x="37" y="19"/>
                </a:lnTo>
                <a:lnTo>
                  <a:pt x="39" y="20"/>
                </a:lnTo>
                <a:lnTo>
                  <a:pt x="41" y="21"/>
                </a:lnTo>
                <a:lnTo>
                  <a:pt x="42" y="23"/>
                </a:lnTo>
                <a:lnTo>
                  <a:pt x="42" y="24"/>
                </a:lnTo>
                <a:lnTo>
                  <a:pt x="40" y="28"/>
                </a:lnTo>
                <a:lnTo>
                  <a:pt x="39" y="31"/>
                </a:lnTo>
                <a:lnTo>
                  <a:pt x="39" y="33"/>
                </a:lnTo>
                <a:lnTo>
                  <a:pt x="41" y="33"/>
                </a:lnTo>
                <a:lnTo>
                  <a:pt x="43" y="32"/>
                </a:lnTo>
                <a:lnTo>
                  <a:pt x="45" y="34"/>
                </a:lnTo>
                <a:lnTo>
                  <a:pt x="46" y="34"/>
                </a:lnTo>
                <a:lnTo>
                  <a:pt x="46" y="34"/>
                </a:lnTo>
                <a:lnTo>
                  <a:pt x="48" y="33"/>
                </a:lnTo>
                <a:lnTo>
                  <a:pt x="51" y="34"/>
                </a:lnTo>
                <a:lnTo>
                  <a:pt x="54" y="35"/>
                </a:lnTo>
                <a:lnTo>
                  <a:pt x="56" y="35"/>
                </a:lnTo>
                <a:lnTo>
                  <a:pt x="56" y="35"/>
                </a:lnTo>
                <a:lnTo>
                  <a:pt x="56" y="35"/>
                </a:lnTo>
                <a:lnTo>
                  <a:pt x="56" y="34"/>
                </a:lnTo>
                <a:lnTo>
                  <a:pt x="54" y="31"/>
                </a:lnTo>
                <a:lnTo>
                  <a:pt x="53" y="31"/>
                </a:lnTo>
                <a:lnTo>
                  <a:pt x="53" y="31"/>
                </a:lnTo>
                <a:lnTo>
                  <a:pt x="53" y="30"/>
                </a:lnTo>
                <a:lnTo>
                  <a:pt x="53" y="30"/>
                </a:lnTo>
                <a:lnTo>
                  <a:pt x="54" y="29"/>
                </a:lnTo>
                <a:lnTo>
                  <a:pt x="52" y="28"/>
                </a:lnTo>
                <a:lnTo>
                  <a:pt x="51" y="26"/>
                </a:lnTo>
                <a:lnTo>
                  <a:pt x="50" y="23"/>
                </a:lnTo>
                <a:lnTo>
                  <a:pt x="49" y="22"/>
                </a:lnTo>
                <a:lnTo>
                  <a:pt x="49" y="19"/>
                </a:lnTo>
                <a:lnTo>
                  <a:pt x="50" y="16"/>
                </a:lnTo>
                <a:lnTo>
                  <a:pt x="49" y="15"/>
                </a:lnTo>
                <a:lnTo>
                  <a:pt x="49" y="14"/>
                </a:lnTo>
                <a:lnTo>
                  <a:pt x="49" y="13"/>
                </a:lnTo>
                <a:lnTo>
                  <a:pt x="49" y="12"/>
                </a:lnTo>
                <a:lnTo>
                  <a:pt x="49" y="11"/>
                </a:lnTo>
                <a:lnTo>
                  <a:pt x="50" y="10"/>
                </a:lnTo>
                <a:lnTo>
                  <a:pt x="53" y="8"/>
                </a:lnTo>
                <a:lnTo>
                  <a:pt x="53" y="7"/>
                </a:lnTo>
                <a:lnTo>
                  <a:pt x="54" y="5"/>
                </a:lnTo>
                <a:lnTo>
                  <a:pt x="56" y="5"/>
                </a:lnTo>
                <a:lnTo>
                  <a:pt x="57" y="6"/>
                </a:lnTo>
                <a:lnTo>
                  <a:pt x="55" y="8"/>
                </a:lnTo>
                <a:lnTo>
                  <a:pt x="54" y="10"/>
                </a:lnTo>
                <a:lnTo>
                  <a:pt x="53" y="11"/>
                </a:lnTo>
                <a:lnTo>
                  <a:pt x="52" y="13"/>
                </a:lnTo>
                <a:lnTo>
                  <a:pt x="53" y="15"/>
                </a:lnTo>
                <a:lnTo>
                  <a:pt x="55" y="15"/>
                </a:lnTo>
                <a:lnTo>
                  <a:pt x="55" y="19"/>
                </a:lnTo>
                <a:lnTo>
                  <a:pt x="55" y="19"/>
                </a:lnTo>
                <a:lnTo>
                  <a:pt x="53" y="21"/>
                </a:lnTo>
                <a:lnTo>
                  <a:pt x="53" y="22"/>
                </a:lnTo>
                <a:lnTo>
                  <a:pt x="55" y="22"/>
                </a:lnTo>
                <a:lnTo>
                  <a:pt x="56" y="23"/>
                </a:lnTo>
                <a:lnTo>
                  <a:pt x="55" y="25"/>
                </a:lnTo>
                <a:lnTo>
                  <a:pt x="56" y="26"/>
                </a:lnTo>
                <a:lnTo>
                  <a:pt x="56" y="27"/>
                </a:lnTo>
                <a:lnTo>
                  <a:pt x="56" y="29"/>
                </a:lnTo>
                <a:lnTo>
                  <a:pt x="59" y="31"/>
                </a:lnTo>
                <a:lnTo>
                  <a:pt x="60" y="31"/>
                </a:lnTo>
                <a:lnTo>
                  <a:pt x="61" y="30"/>
                </a:lnTo>
                <a:lnTo>
                  <a:pt x="62" y="30"/>
                </a:lnTo>
                <a:lnTo>
                  <a:pt x="63" y="30"/>
                </a:lnTo>
                <a:lnTo>
                  <a:pt x="62" y="32"/>
                </a:lnTo>
                <a:lnTo>
                  <a:pt x="64" y="34"/>
                </a:lnTo>
                <a:lnTo>
                  <a:pt x="64" y="35"/>
                </a:lnTo>
                <a:lnTo>
                  <a:pt x="64" y="36"/>
                </a:lnTo>
                <a:lnTo>
                  <a:pt x="66" y="36"/>
                </a:lnTo>
                <a:lnTo>
                  <a:pt x="67" y="36"/>
                </a:lnTo>
                <a:lnTo>
                  <a:pt x="68" y="35"/>
                </a:lnTo>
                <a:lnTo>
                  <a:pt x="73" y="33"/>
                </a:lnTo>
                <a:lnTo>
                  <a:pt x="73" y="32"/>
                </a:lnTo>
                <a:lnTo>
                  <a:pt x="74" y="31"/>
                </a:lnTo>
                <a:lnTo>
                  <a:pt x="75" y="24"/>
                </a:lnTo>
                <a:lnTo>
                  <a:pt x="75" y="23"/>
                </a:lnTo>
                <a:lnTo>
                  <a:pt x="64" y="25"/>
                </a:lnTo>
                <a:lnTo>
                  <a:pt x="57" y="0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29" name="Freeform 41"/>
          <p:cNvSpPr>
            <a:spLocks/>
          </p:cNvSpPr>
          <p:nvPr/>
        </p:nvSpPr>
        <p:spPr bwMode="auto">
          <a:xfrm>
            <a:off x="7848600" y="2624138"/>
            <a:ext cx="168275" cy="280987"/>
          </a:xfrm>
          <a:custGeom>
            <a:avLst/>
            <a:gdLst/>
            <a:ahLst/>
            <a:cxnLst>
              <a:cxn ang="0">
                <a:pos x="18" y="26"/>
              </a:cxn>
              <a:cxn ang="0">
                <a:pos x="18" y="24"/>
              </a:cxn>
              <a:cxn ang="0">
                <a:pos x="16" y="21"/>
              </a:cxn>
              <a:cxn ang="0">
                <a:pos x="14" y="19"/>
              </a:cxn>
              <a:cxn ang="0">
                <a:pos x="12" y="17"/>
              </a:cxn>
              <a:cxn ang="0">
                <a:pos x="10" y="16"/>
              </a:cxn>
              <a:cxn ang="0">
                <a:pos x="10" y="15"/>
              </a:cxn>
              <a:cxn ang="0">
                <a:pos x="8" y="11"/>
              </a:cxn>
              <a:cxn ang="0">
                <a:pos x="7" y="9"/>
              </a:cxn>
              <a:cxn ang="0">
                <a:pos x="5" y="7"/>
              </a:cxn>
              <a:cxn ang="0">
                <a:pos x="4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7" y="28"/>
              </a:cxn>
              <a:cxn ang="0">
                <a:pos x="18" y="26"/>
              </a:cxn>
            </a:cxnLst>
            <a:rect l="0" t="0" r="r" b="b"/>
            <a:pathLst>
              <a:path w="18" h="28">
                <a:moveTo>
                  <a:pt x="18" y="26"/>
                </a:moveTo>
                <a:lnTo>
                  <a:pt x="18" y="24"/>
                </a:lnTo>
                <a:lnTo>
                  <a:pt x="16" y="21"/>
                </a:lnTo>
                <a:lnTo>
                  <a:pt x="14" y="19"/>
                </a:lnTo>
                <a:lnTo>
                  <a:pt x="12" y="17"/>
                </a:lnTo>
                <a:lnTo>
                  <a:pt x="10" y="16"/>
                </a:lnTo>
                <a:lnTo>
                  <a:pt x="10" y="15"/>
                </a:lnTo>
                <a:lnTo>
                  <a:pt x="8" y="11"/>
                </a:lnTo>
                <a:lnTo>
                  <a:pt x="7" y="9"/>
                </a:lnTo>
                <a:lnTo>
                  <a:pt x="5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7" y="28"/>
                </a:lnTo>
                <a:lnTo>
                  <a:pt x="18" y="26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0" name="Freeform 42"/>
          <p:cNvSpPr>
            <a:spLocks/>
          </p:cNvSpPr>
          <p:nvPr/>
        </p:nvSpPr>
        <p:spPr bwMode="auto">
          <a:xfrm>
            <a:off x="7885113" y="2282825"/>
            <a:ext cx="215900" cy="50165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" y="38"/>
              </a:cxn>
              <a:cxn ang="0">
                <a:pos x="3" y="41"/>
              </a:cxn>
              <a:cxn ang="0">
                <a:pos x="8" y="45"/>
              </a:cxn>
              <a:cxn ang="0">
                <a:pos x="12" y="45"/>
              </a:cxn>
              <a:cxn ang="0">
                <a:pos x="13" y="48"/>
              </a:cxn>
              <a:cxn ang="0">
                <a:pos x="14" y="50"/>
              </a:cxn>
              <a:cxn ang="0">
                <a:pos x="16" y="47"/>
              </a:cxn>
              <a:cxn ang="0">
                <a:pos x="17" y="42"/>
              </a:cxn>
              <a:cxn ang="0">
                <a:pos x="21" y="36"/>
              </a:cxn>
              <a:cxn ang="0">
                <a:pos x="23" y="31"/>
              </a:cxn>
              <a:cxn ang="0">
                <a:pos x="22" y="23"/>
              </a:cxn>
              <a:cxn ang="0">
                <a:pos x="20" y="16"/>
              </a:cxn>
              <a:cxn ang="0">
                <a:pos x="17" y="17"/>
              </a:cxn>
              <a:cxn ang="0">
                <a:pos x="16" y="16"/>
              </a:cxn>
              <a:cxn ang="0">
                <a:pos x="15" y="16"/>
              </a:cxn>
              <a:cxn ang="0">
                <a:pos x="16" y="13"/>
              </a:cxn>
              <a:cxn ang="0">
                <a:pos x="18" y="12"/>
              </a:cxn>
              <a:cxn ang="0">
                <a:pos x="18" y="9"/>
              </a:cxn>
              <a:cxn ang="0">
                <a:pos x="20" y="7"/>
              </a:cxn>
              <a:cxn ang="0">
                <a:pos x="5" y="0"/>
              </a:cxn>
              <a:cxn ang="0">
                <a:pos x="4" y="2"/>
              </a:cxn>
              <a:cxn ang="0">
                <a:pos x="3" y="6"/>
              </a:cxn>
              <a:cxn ang="0">
                <a:pos x="0" y="9"/>
              </a:cxn>
              <a:cxn ang="0">
                <a:pos x="2" y="11"/>
              </a:cxn>
              <a:cxn ang="0">
                <a:pos x="1" y="13"/>
              </a:cxn>
              <a:cxn ang="0">
                <a:pos x="2" y="17"/>
              </a:cxn>
              <a:cxn ang="0">
                <a:pos x="4" y="20"/>
              </a:cxn>
              <a:cxn ang="0">
                <a:pos x="7" y="21"/>
              </a:cxn>
              <a:cxn ang="0">
                <a:pos x="9" y="23"/>
              </a:cxn>
              <a:cxn ang="0">
                <a:pos x="11" y="25"/>
              </a:cxn>
              <a:cxn ang="0">
                <a:pos x="6" y="29"/>
              </a:cxn>
              <a:cxn ang="0">
                <a:pos x="1" y="34"/>
              </a:cxn>
            </a:cxnLst>
            <a:rect l="0" t="0" r="r" b="b"/>
            <a:pathLst>
              <a:path w="23" h="50">
                <a:moveTo>
                  <a:pt x="1" y="34"/>
                </a:moveTo>
                <a:lnTo>
                  <a:pt x="0" y="38"/>
                </a:lnTo>
                <a:lnTo>
                  <a:pt x="0" y="38"/>
                </a:lnTo>
                <a:lnTo>
                  <a:pt x="1" y="38"/>
                </a:lnTo>
                <a:lnTo>
                  <a:pt x="2" y="40"/>
                </a:lnTo>
                <a:lnTo>
                  <a:pt x="3" y="41"/>
                </a:lnTo>
                <a:lnTo>
                  <a:pt x="4" y="43"/>
                </a:lnTo>
                <a:lnTo>
                  <a:pt x="8" y="45"/>
                </a:lnTo>
                <a:lnTo>
                  <a:pt x="9" y="45"/>
                </a:lnTo>
                <a:lnTo>
                  <a:pt x="12" y="45"/>
                </a:lnTo>
                <a:lnTo>
                  <a:pt x="13" y="46"/>
                </a:lnTo>
                <a:lnTo>
                  <a:pt x="13" y="48"/>
                </a:lnTo>
                <a:lnTo>
                  <a:pt x="13" y="50"/>
                </a:lnTo>
                <a:lnTo>
                  <a:pt x="14" y="50"/>
                </a:lnTo>
                <a:lnTo>
                  <a:pt x="15" y="49"/>
                </a:lnTo>
                <a:lnTo>
                  <a:pt x="16" y="47"/>
                </a:lnTo>
                <a:lnTo>
                  <a:pt x="16" y="45"/>
                </a:lnTo>
                <a:lnTo>
                  <a:pt x="17" y="42"/>
                </a:lnTo>
                <a:lnTo>
                  <a:pt x="18" y="39"/>
                </a:lnTo>
                <a:lnTo>
                  <a:pt x="21" y="36"/>
                </a:lnTo>
                <a:lnTo>
                  <a:pt x="22" y="34"/>
                </a:lnTo>
                <a:lnTo>
                  <a:pt x="23" y="31"/>
                </a:lnTo>
                <a:lnTo>
                  <a:pt x="23" y="30"/>
                </a:lnTo>
                <a:lnTo>
                  <a:pt x="22" y="23"/>
                </a:lnTo>
                <a:lnTo>
                  <a:pt x="21" y="17"/>
                </a:lnTo>
                <a:lnTo>
                  <a:pt x="20" y="16"/>
                </a:lnTo>
                <a:lnTo>
                  <a:pt x="18" y="16"/>
                </a:lnTo>
                <a:lnTo>
                  <a:pt x="17" y="17"/>
                </a:lnTo>
                <a:lnTo>
                  <a:pt x="17" y="17"/>
                </a:lnTo>
                <a:lnTo>
                  <a:pt x="16" y="16"/>
                </a:lnTo>
                <a:lnTo>
                  <a:pt x="16" y="17"/>
                </a:lnTo>
                <a:lnTo>
                  <a:pt x="15" y="16"/>
                </a:lnTo>
                <a:lnTo>
                  <a:pt x="15" y="16"/>
                </a:lnTo>
                <a:lnTo>
                  <a:pt x="16" y="13"/>
                </a:lnTo>
                <a:lnTo>
                  <a:pt x="17" y="12"/>
                </a:lnTo>
                <a:lnTo>
                  <a:pt x="18" y="12"/>
                </a:lnTo>
                <a:lnTo>
                  <a:pt x="18" y="10"/>
                </a:lnTo>
                <a:lnTo>
                  <a:pt x="18" y="9"/>
                </a:lnTo>
                <a:lnTo>
                  <a:pt x="19" y="8"/>
                </a:lnTo>
                <a:lnTo>
                  <a:pt x="20" y="7"/>
                </a:lnTo>
                <a:lnTo>
                  <a:pt x="19" y="5"/>
                </a:lnTo>
                <a:lnTo>
                  <a:pt x="5" y="0"/>
                </a:lnTo>
                <a:lnTo>
                  <a:pt x="4" y="0"/>
                </a:lnTo>
                <a:lnTo>
                  <a:pt x="4" y="2"/>
                </a:lnTo>
                <a:lnTo>
                  <a:pt x="4" y="3"/>
                </a:lnTo>
                <a:lnTo>
                  <a:pt x="3" y="6"/>
                </a:lnTo>
                <a:lnTo>
                  <a:pt x="1" y="8"/>
                </a:lnTo>
                <a:lnTo>
                  <a:pt x="0" y="9"/>
                </a:lnTo>
                <a:lnTo>
                  <a:pt x="0" y="9"/>
                </a:lnTo>
                <a:lnTo>
                  <a:pt x="2" y="11"/>
                </a:lnTo>
                <a:lnTo>
                  <a:pt x="2" y="13"/>
                </a:lnTo>
                <a:lnTo>
                  <a:pt x="1" y="13"/>
                </a:lnTo>
                <a:lnTo>
                  <a:pt x="1" y="17"/>
                </a:lnTo>
                <a:lnTo>
                  <a:pt x="2" y="17"/>
                </a:lnTo>
                <a:lnTo>
                  <a:pt x="4" y="18"/>
                </a:lnTo>
                <a:lnTo>
                  <a:pt x="4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3"/>
                </a:lnTo>
                <a:lnTo>
                  <a:pt x="11" y="24"/>
                </a:lnTo>
                <a:lnTo>
                  <a:pt x="11" y="25"/>
                </a:lnTo>
                <a:lnTo>
                  <a:pt x="8" y="26"/>
                </a:lnTo>
                <a:lnTo>
                  <a:pt x="6" y="29"/>
                </a:lnTo>
                <a:lnTo>
                  <a:pt x="5" y="31"/>
                </a:lnTo>
                <a:lnTo>
                  <a:pt x="1" y="34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1" name="Freeform 43"/>
          <p:cNvSpPr>
            <a:spLocks/>
          </p:cNvSpPr>
          <p:nvPr/>
        </p:nvSpPr>
        <p:spPr bwMode="auto">
          <a:xfrm>
            <a:off x="8081963" y="2041525"/>
            <a:ext cx="263525" cy="2809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9" y="3"/>
              </a:cxn>
              <a:cxn ang="0">
                <a:pos x="10" y="4"/>
              </a:cxn>
              <a:cxn ang="0">
                <a:pos x="10" y="4"/>
              </a:cxn>
              <a:cxn ang="0">
                <a:pos x="11" y="3"/>
              </a:cxn>
              <a:cxn ang="0">
                <a:pos x="25" y="0"/>
              </a:cxn>
              <a:cxn ang="0">
                <a:pos x="28" y="11"/>
              </a:cxn>
              <a:cxn ang="0">
                <a:pos x="27" y="12"/>
              </a:cxn>
              <a:cxn ang="0">
                <a:pos x="27" y="13"/>
              </a:cxn>
              <a:cxn ang="0">
                <a:pos x="27" y="14"/>
              </a:cxn>
              <a:cxn ang="0">
                <a:pos x="27" y="14"/>
              </a:cxn>
              <a:cxn ang="0">
                <a:pos x="26" y="14"/>
              </a:cxn>
              <a:cxn ang="0">
                <a:pos x="21" y="16"/>
              </a:cxn>
              <a:cxn ang="0">
                <a:pos x="20" y="16"/>
              </a:cxn>
              <a:cxn ang="0">
                <a:pos x="19" y="17"/>
              </a:cxn>
              <a:cxn ang="0">
                <a:pos x="19" y="18"/>
              </a:cxn>
              <a:cxn ang="0">
                <a:pos x="19" y="18"/>
              </a:cxn>
              <a:cxn ang="0">
                <a:pos x="16" y="18"/>
              </a:cxn>
              <a:cxn ang="0">
                <a:pos x="12" y="20"/>
              </a:cxn>
              <a:cxn ang="0">
                <a:pos x="12" y="20"/>
              </a:cxn>
              <a:cxn ang="0">
                <a:pos x="9" y="22"/>
              </a:cxn>
              <a:cxn ang="0">
                <a:pos x="4" y="26"/>
              </a:cxn>
              <a:cxn ang="0">
                <a:pos x="2" y="28"/>
              </a:cxn>
              <a:cxn ang="0">
                <a:pos x="0" y="26"/>
              </a:cxn>
              <a:cxn ang="0">
                <a:pos x="3" y="23"/>
              </a:cxn>
              <a:cxn ang="0">
                <a:pos x="3" y="22"/>
              </a:cxn>
              <a:cxn ang="0">
                <a:pos x="2" y="21"/>
              </a:cxn>
              <a:cxn ang="0">
                <a:pos x="0" y="6"/>
              </a:cxn>
            </a:cxnLst>
            <a:rect l="0" t="0" r="r" b="b"/>
            <a:pathLst>
              <a:path w="28" h="28">
                <a:moveTo>
                  <a:pt x="0" y="6"/>
                </a:moveTo>
                <a:lnTo>
                  <a:pt x="9" y="3"/>
                </a:lnTo>
                <a:lnTo>
                  <a:pt x="10" y="4"/>
                </a:lnTo>
                <a:lnTo>
                  <a:pt x="10" y="4"/>
                </a:lnTo>
                <a:lnTo>
                  <a:pt x="11" y="3"/>
                </a:lnTo>
                <a:lnTo>
                  <a:pt x="25" y="0"/>
                </a:lnTo>
                <a:lnTo>
                  <a:pt x="28" y="11"/>
                </a:lnTo>
                <a:lnTo>
                  <a:pt x="27" y="12"/>
                </a:lnTo>
                <a:lnTo>
                  <a:pt x="27" y="13"/>
                </a:lnTo>
                <a:lnTo>
                  <a:pt x="27" y="14"/>
                </a:lnTo>
                <a:lnTo>
                  <a:pt x="27" y="14"/>
                </a:lnTo>
                <a:lnTo>
                  <a:pt x="26" y="14"/>
                </a:lnTo>
                <a:lnTo>
                  <a:pt x="21" y="16"/>
                </a:lnTo>
                <a:lnTo>
                  <a:pt x="20" y="16"/>
                </a:lnTo>
                <a:lnTo>
                  <a:pt x="19" y="17"/>
                </a:lnTo>
                <a:lnTo>
                  <a:pt x="19" y="18"/>
                </a:lnTo>
                <a:lnTo>
                  <a:pt x="19" y="18"/>
                </a:lnTo>
                <a:lnTo>
                  <a:pt x="16" y="18"/>
                </a:lnTo>
                <a:lnTo>
                  <a:pt x="12" y="20"/>
                </a:lnTo>
                <a:lnTo>
                  <a:pt x="12" y="20"/>
                </a:lnTo>
                <a:lnTo>
                  <a:pt x="9" y="22"/>
                </a:lnTo>
                <a:lnTo>
                  <a:pt x="4" y="26"/>
                </a:lnTo>
                <a:lnTo>
                  <a:pt x="2" y="28"/>
                </a:lnTo>
                <a:lnTo>
                  <a:pt x="0" y="26"/>
                </a:lnTo>
                <a:lnTo>
                  <a:pt x="3" y="23"/>
                </a:lnTo>
                <a:lnTo>
                  <a:pt x="3" y="22"/>
                </a:lnTo>
                <a:lnTo>
                  <a:pt x="2" y="21"/>
                </a:lnTo>
                <a:lnTo>
                  <a:pt x="0" y="6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2" name="Freeform 44"/>
          <p:cNvSpPr>
            <a:spLocks/>
          </p:cNvSpPr>
          <p:nvPr/>
        </p:nvSpPr>
        <p:spPr bwMode="auto">
          <a:xfrm>
            <a:off x="8074025" y="1830388"/>
            <a:ext cx="514350" cy="280987"/>
          </a:xfrm>
          <a:custGeom>
            <a:avLst/>
            <a:gdLst/>
            <a:ahLst/>
            <a:cxnLst>
              <a:cxn ang="0">
                <a:pos x="11" y="9"/>
              </a:cxn>
              <a:cxn ang="0">
                <a:pos x="29" y="5"/>
              </a:cxn>
              <a:cxn ang="0">
                <a:pos x="30" y="5"/>
              </a:cxn>
              <a:cxn ang="0">
                <a:pos x="30" y="3"/>
              </a:cxn>
              <a:cxn ang="0">
                <a:pos x="33" y="0"/>
              </a:cxn>
              <a:cxn ang="0">
                <a:pos x="35" y="1"/>
              </a:cxn>
              <a:cxn ang="0">
                <a:pos x="38" y="5"/>
              </a:cxn>
              <a:cxn ang="0">
                <a:pos x="38" y="6"/>
              </a:cxn>
              <a:cxn ang="0">
                <a:pos x="36" y="9"/>
              </a:cxn>
              <a:cxn ang="0">
                <a:pos x="36" y="12"/>
              </a:cxn>
              <a:cxn ang="0">
                <a:pos x="40" y="13"/>
              </a:cxn>
              <a:cxn ang="0">
                <a:pos x="44" y="19"/>
              </a:cxn>
              <a:cxn ang="0">
                <a:pos x="49" y="21"/>
              </a:cxn>
              <a:cxn ang="0">
                <a:pos x="53" y="17"/>
              </a:cxn>
              <a:cxn ang="0">
                <a:pos x="50" y="15"/>
              </a:cxn>
              <a:cxn ang="0">
                <a:pos x="49" y="13"/>
              </a:cxn>
              <a:cxn ang="0">
                <a:pos x="51" y="14"/>
              </a:cxn>
              <a:cxn ang="0">
                <a:pos x="55" y="21"/>
              </a:cxn>
              <a:cxn ang="0">
                <a:pos x="53" y="21"/>
              </a:cxn>
              <a:cxn ang="0">
                <a:pos x="49" y="24"/>
              </a:cxn>
              <a:cxn ang="0">
                <a:pos x="45" y="26"/>
              </a:cxn>
              <a:cxn ang="0">
                <a:pos x="45" y="25"/>
              </a:cxn>
              <a:cxn ang="0">
                <a:pos x="44" y="23"/>
              </a:cxn>
              <a:cxn ang="0">
                <a:pos x="41" y="28"/>
              </a:cxn>
              <a:cxn ang="0">
                <a:pos x="39" y="27"/>
              </a:cxn>
              <a:cxn ang="0">
                <a:pos x="38" y="26"/>
              </a:cxn>
              <a:cxn ang="0">
                <a:pos x="37" y="25"/>
              </a:cxn>
              <a:cxn ang="0">
                <a:pos x="34" y="24"/>
              </a:cxn>
              <a:cxn ang="0">
                <a:pos x="32" y="21"/>
              </a:cxn>
              <a:cxn ang="0">
                <a:pos x="26" y="21"/>
              </a:cxn>
              <a:cxn ang="0">
                <a:pos x="11" y="25"/>
              </a:cxn>
              <a:cxn ang="0">
                <a:pos x="10" y="24"/>
              </a:cxn>
              <a:cxn ang="0">
                <a:pos x="0" y="26"/>
              </a:cxn>
            </a:cxnLst>
            <a:rect l="0" t="0" r="r" b="b"/>
            <a:pathLst>
              <a:path w="55" h="28">
                <a:moveTo>
                  <a:pt x="0" y="12"/>
                </a:moveTo>
                <a:lnTo>
                  <a:pt x="11" y="9"/>
                </a:lnTo>
                <a:lnTo>
                  <a:pt x="29" y="6"/>
                </a:lnTo>
                <a:lnTo>
                  <a:pt x="29" y="5"/>
                </a:lnTo>
                <a:lnTo>
                  <a:pt x="30" y="4"/>
                </a:lnTo>
                <a:lnTo>
                  <a:pt x="30" y="5"/>
                </a:lnTo>
                <a:lnTo>
                  <a:pt x="31" y="4"/>
                </a:lnTo>
                <a:lnTo>
                  <a:pt x="30" y="3"/>
                </a:lnTo>
                <a:lnTo>
                  <a:pt x="32" y="3"/>
                </a:lnTo>
                <a:lnTo>
                  <a:pt x="33" y="0"/>
                </a:lnTo>
                <a:lnTo>
                  <a:pt x="34" y="0"/>
                </a:lnTo>
                <a:lnTo>
                  <a:pt x="35" y="1"/>
                </a:lnTo>
                <a:lnTo>
                  <a:pt x="36" y="3"/>
                </a:lnTo>
                <a:lnTo>
                  <a:pt x="38" y="5"/>
                </a:lnTo>
                <a:lnTo>
                  <a:pt x="38" y="6"/>
                </a:lnTo>
                <a:lnTo>
                  <a:pt x="38" y="6"/>
                </a:lnTo>
                <a:lnTo>
                  <a:pt x="37" y="7"/>
                </a:lnTo>
                <a:lnTo>
                  <a:pt x="36" y="9"/>
                </a:lnTo>
                <a:lnTo>
                  <a:pt x="35" y="11"/>
                </a:lnTo>
                <a:lnTo>
                  <a:pt x="36" y="12"/>
                </a:lnTo>
                <a:lnTo>
                  <a:pt x="38" y="12"/>
                </a:lnTo>
                <a:lnTo>
                  <a:pt x="40" y="13"/>
                </a:lnTo>
                <a:lnTo>
                  <a:pt x="43" y="16"/>
                </a:lnTo>
                <a:lnTo>
                  <a:pt x="44" y="19"/>
                </a:lnTo>
                <a:lnTo>
                  <a:pt x="45" y="20"/>
                </a:lnTo>
                <a:lnTo>
                  <a:pt x="49" y="21"/>
                </a:lnTo>
                <a:lnTo>
                  <a:pt x="51" y="20"/>
                </a:lnTo>
                <a:lnTo>
                  <a:pt x="53" y="17"/>
                </a:lnTo>
                <a:lnTo>
                  <a:pt x="52" y="17"/>
                </a:lnTo>
                <a:lnTo>
                  <a:pt x="50" y="15"/>
                </a:lnTo>
                <a:lnTo>
                  <a:pt x="49" y="14"/>
                </a:lnTo>
                <a:lnTo>
                  <a:pt x="49" y="13"/>
                </a:lnTo>
                <a:lnTo>
                  <a:pt x="50" y="14"/>
                </a:lnTo>
                <a:lnTo>
                  <a:pt x="51" y="14"/>
                </a:lnTo>
                <a:lnTo>
                  <a:pt x="53" y="17"/>
                </a:lnTo>
                <a:lnTo>
                  <a:pt x="55" y="21"/>
                </a:lnTo>
                <a:lnTo>
                  <a:pt x="55" y="22"/>
                </a:lnTo>
                <a:lnTo>
                  <a:pt x="53" y="21"/>
                </a:lnTo>
                <a:lnTo>
                  <a:pt x="51" y="23"/>
                </a:lnTo>
                <a:lnTo>
                  <a:pt x="49" y="24"/>
                </a:lnTo>
                <a:lnTo>
                  <a:pt x="46" y="26"/>
                </a:lnTo>
                <a:lnTo>
                  <a:pt x="45" y="26"/>
                </a:lnTo>
                <a:lnTo>
                  <a:pt x="45" y="26"/>
                </a:lnTo>
                <a:lnTo>
                  <a:pt x="45" y="25"/>
                </a:lnTo>
                <a:lnTo>
                  <a:pt x="44" y="23"/>
                </a:lnTo>
                <a:lnTo>
                  <a:pt x="44" y="23"/>
                </a:lnTo>
                <a:lnTo>
                  <a:pt x="42" y="25"/>
                </a:lnTo>
                <a:lnTo>
                  <a:pt x="41" y="28"/>
                </a:lnTo>
                <a:lnTo>
                  <a:pt x="40" y="28"/>
                </a:lnTo>
                <a:lnTo>
                  <a:pt x="39" y="27"/>
                </a:lnTo>
                <a:lnTo>
                  <a:pt x="39" y="27"/>
                </a:lnTo>
                <a:lnTo>
                  <a:pt x="38" y="26"/>
                </a:lnTo>
                <a:lnTo>
                  <a:pt x="38" y="26"/>
                </a:lnTo>
                <a:lnTo>
                  <a:pt x="37" y="25"/>
                </a:lnTo>
                <a:lnTo>
                  <a:pt x="37" y="25"/>
                </a:lnTo>
                <a:lnTo>
                  <a:pt x="34" y="24"/>
                </a:lnTo>
                <a:lnTo>
                  <a:pt x="33" y="22"/>
                </a:lnTo>
                <a:lnTo>
                  <a:pt x="32" y="21"/>
                </a:lnTo>
                <a:lnTo>
                  <a:pt x="31" y="20"/>
                </a:lnTo>
                <a:lnTo>
                  <a:pt x="26" y="21"/>
                </a:lnTo>
                <a:lnTo>
                  <a:pt x="12" y="25"/>
                </a:lnTo>
                <a:lnTo>
                  <a:pt x="11" y="25"/>
                </a:lnTo>
                <a:lnTo>
                  <a:pt x="11" y="25"/>
                </a:lnTo>
                <a:lnTo>
                  <a:pt x="10" y="24"/>
                </a:lnTo>
                <a:lnTo>
                  <a:pt x="1" y="27"/>
                </a:lnTo>
                <a:lnTo>
                  <a:pt x="0" y="26"/>
                </a:lnTo>
                <a:lnTo>
                  <a:pt x="0" y="12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3" name="Freeform 45"/>
          <p:cNvSpPr>
            <a:spLocks/>
          </p:cNvSpPr>
          <p:nvPr/>
        </p:nvSpPr>
        <p:spPr bwMode="auto">
          <a:xfrm>
            <a:off x="8307388" y="2032000"/>
            <a:ext cx="141287" cy="15081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" y="12"/>
              </a:cxn>
              <a:cxn ang="0">
                <a:pos x="3" y="13"/>
              </a:cxn>
              <a:cxn ang="0">
                <a:pos x="3" y="14"/>
              </a:cxn>
              <a:cxn ang="0">
                <a:pos x="3" y="15"/>
              </a:cxn>
              <a:cxn ang="0">
                <a:pos x="3" y="15"/>
              </a:cxn>
              <a:cxn ang="0">
                <a:pos x="4" y="15"/>
              </a:cxn>
              <a:cxn ang="0">
                <a:pos x="7" y="13"/>
              </a:cxn>
              <a:cxn ang="0">
                <a:pos x="9" y="12"/>
              </a:cxn>
              <a:cxn ang="0">
                <a:pos x="9" y="11"/>
              </a:cxn>
              <a:cxn ang="0">
                <a:pos x="8" y="10"/>
              </a:cxn>
              <a:cxn ang="0">
                <a:pos x="8" y="8"/>
              </a:cxn>
              <a:cxn ang="0">
                <a:pos x="10" y="6"/>
              </a:cxn>
              <a:cxn ang="0">
                <a:pos x="10" y="7"/>
              </a:cxn>
              <a:cxn ang="0">
                <a:pos x="10" y="8"/>
              </a:cxn>
              <a:cxn ang="0">
                <a:pos x="10" y="11"/>
              </a:cxn>
              <a:cxn ang="0">
                <a:pos x="11" y="11"/>
              </a:cxn>
              <a:cxn ang="0">
                <a:pos x="12" y="11"/>
              </a:cxn>
              <a:cxn ang="0">
                <a:pos x="12" y="10"/>
              </a:cxn>
              <a:cxn ang="0">
                <a:pos x="12" y="10"/>
              </a:cxn>
              <a:cxn ang="0">
                <a:pos x="13" y="9"/>
              </a:cxn>
              <a:cxn ang="0">
                <a:pos x="15" y="8"/>
              </a:cxn>
              <a:cxn ang="0">
                <a:pos x="15" y="8"/>
              </a:cxn>
              <a:cxn ang="0">
                <a:pos x="14" y="7"/>
              </a:cxn>
              <a:cxn ang="0">
                <a:pos x="14" y="6"/>
              </a:cxn>
              <a:cxn ang="0">
                <a:pos x="13" y="6"/>
              </a:cxn>
              <a:cxn ang="0">
                <a:pos x="13" y="6"/>
              </a:cxn>
              <a:cxn ang="0">
                <a:pos x="12" y="5"/>
              </a:cxn>
              <a:cxn ang="0">
                <a:pos x="12" y="4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15" h="15">
                <a:moveTo>
                  <a:pt x="0" y="1"/>
                </a:moveTo>
                <a:lnTo>
                  <a:pt x="4" y="12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5"/>
                </a:lnTo>
                <a:lnTo>
                  <a:pt x="4" y="15"/>
                </a:lnTo>
                <a:lnTo>
                  <a:pt x="7" y="13"/>
                </a:lnTo>
                <a:lnTo>
                  <a:pt x="9" y="12"/>
                </a:lnTo>
                <a:lnTo>
                  <a:pt x="9" y="11"/>
                </a:lnTo>
                <a:lnTo>
                  <a:pt x="8" y="10"/>
                </a:lnTo>
                <a:lnTo>
                  <a:pt x="8" y="8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1"/>
                </a:lnTo>
                <a:lnTo>
                  <a:pt x="11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4" y="7"/>
                </a:lnTo>
                <a:lnTo>
                  <a:pt x="14" y="6"/>
                </a:lnTo>
                <a:lnTo>
                  <a:pt x="13" y="6"/>
                </a:lnTo>
                <a:lnTo>
                  <a:pt x="13" y="6"/>
                </a:lnTo>
                <a:lnTo>
                  <a:pt x="12" y="5"/>
                </a:lnTo>
                <a:lnTo>
                  <a:pt x="12" y="4"/>
                </a:lnTo>
                <a:lnTo>
                  <a:pt x="9" y="4"/>
                </a:lnTo>
                <a:lnTo>
                  <a:pt x="8" y="2"/>
                </a:lnTo>
                <a:lnTo>
                  <a:pt x="7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4" name="Freeform 46"/>
          <p:cNvSpPr>
            <a:spLocks/>
          </p:cNvSpPr>
          <p:nvPr/>
        </p:nvSpPr>
        <p:spPr bwMode="auto">
          <a:xfrm>
            <a:off x="7951788" y="1428750"/>
            <a:ext cx="271462" cy="522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" y="9"/>
              </a:cxn>
              <a:cxn ang="0">
                <a:pos x="1" y="10"/>
              </a:cxn>
              <a:cxn ang="0">
                <a:pos x="2" y="11"/>
              </a:cxn>
              <a:cxn ang="0">
                <a:pos x="2" y="11"/>
              </a:cxn>
              <a:cxn ang="0">
                <a:pos x="4" y="17"/>
              </a:cxn>
              <a:cxn ang="0">
                <a:pos x="5" y="22"/>
              </a:cxn>
              <a:cxn ang="0">
                <a:pos x="4" y="24"/>
              </a:cxn>
              <a:cxn ang="0">
                <a:pos x="4" y="26"/>
              </a:cxn>
              <a:cxn ang="0">
                <a:pos x="7" y="32"/>
              </a:cxn>
              <a:cxn ang="0">
                <a:pos x="6" y="35"/>
              </a:cxn>
              <a:cxn ang="0">
                <a:pos x="7" y="35"/>
              </a:cxn>
              <a:cxn ang="0">
                <a:pos x="7" y="35"/>
              </a:cxn>
              <a:cxn ang="0">
                <a:pos x="7" y="35"/>
              </a:cxn>
              <a:cxn ang="0">
                <a:pos x="8" y="35"/>
              </a:cxn>
              <a:cxn ang="0">
                <a:pos x="10" y="37"/>
              </a:cxn>
              <a:cxn ang="0">
                <a:pos x="10" y="42"/>
              </a:cxn>
              <a:cxn ang="0">
                <a:pos x="10" y="45"/>
              </a:cxn>
              <a:cxn ang="0">
                <a:pos x="12" y="48"/>
              </a:cxn>
              <a:cxn ang="0">
                <a:pos x="13" y="52"/>
              </a:cxn>
              <a:cxn ang="0">
                <a:pos x="24" y="49"/>
              </a:cxn>
              <a:cxn ang="0">
                <a:pos x="24" y="48"/>
              </a:cxn>
              <a:cxn ang="0">
                <a:pos x="23" y="47"/>
              </a:cxn>
              <a:cxn ang="0">
                <a:pos x="23" y="45"/>
              </a:cxn>
              <a:cxn ang="0">
                <a:pos x="23" y="44"/>
              </a:cxn>
              <a:cxn ang="0">
                <a:pos x="23" y="42"/>
              </a:cxn>
              <a:cxn ang="0">
                <a:pos x="22" y="34"/>
              </a:cxn>
              <a:cxn ang="0">
                <a:pos x="22" y="31"/>
              </a:cxn>
              <a:cxn ang="0">
                <a:pos x="23" y="26"/>
              </a:cxn>
              <a:cxn ang="0">
                <a:pos x="24" y="23"/>
              </a:cxn>
              <a:cxn ang="0">
                <a:pos x="24" y="21"/>
              </a:cxn>
              <a:cxn ang="0">
                <a:pos x="23" y="19"/>
              </a:cxn>
              <a:cxn ang="0">
                <a:pos x="23" y="17"/>
              </a:cxn>
              <a:cxn ang="0">
                <a:pos x="24" y="16"/>
              </a:cxn>
              <a:cxn ang="0">
                <a:pos x="27" y="13"/>
              </a:cxn>
              <a:cxn ang="0">
                <a:pos x="29" y="9"/>
              </a:cxn>
              <a:cxn ang="0">
                <a:pos x="27" y="6"/>
              </a:cxn>
              <a:cxn ang="0">
                <a:pos x="27" y="5"/>
              </a:cxn>
              <a:cxn ang="0">
                <a:pos x="27" y="4"/>
              </a:cxn>
              <a:cxn ang="0">
                <a:pos x="27" y="3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29" h="52">
                <a:moveTo>
                  <a:pt x="0" y="7"/>
                </a:moveTo>
                <a:lnTo>
                  <a:pt x="1" y="9"/>
                </a:lnTo>
                <a:lnTo>
                  <a:pt x="1" y="10"/>
                </a:lnTo>
                <a:lnTo>
                  <a:pt x="2" y="11"/>
                </a:lnTo>
                <a:lnTo>
                  <a:pt x="2" y="11"/>
                </a:lnTo>
                <a:lnTo>
                  <a:pt x="4" y="17"/>
                </a:lnTo>
                <a:lnTo>
                  <a:pt x="5" y="22"/>
                </a:lnTo>
                <a:lnTo>
                  <a:pt x="4" y="24"/>
                </a:lnTo>
                <a:lnTo>
                  <a:pt x="4" y="26"/>
                </a:lnTo>
                <a:lnTo>
                  <a:pt x="7" y="32"/>
                </a:lnTo>
                <a:lnTo>
                  <a:pt x="6" y="35"/>
                </a:lnTo>
                <a:lnTo>
                  <a:pt x="7" y="35"/>
                </a:lnTo>
                <a:lnTo>
                  <a:pt x="7" y="35"/>
                </a:lnTo>
                <a:lnTo>
                  <a:pt x="7" y="35"/>
                </a:lnTo>
                <a:lnTo>
                  <a:pt x="8" y="35"/>
                </a:lnTo>
                <a:lnTo>
                  <a:pt x="10" y="37"/>
                </a:lnTo>
                <a:lnTo>
                  <a:pt x="10" y="42"/>
                </a:lnTo>
                <a:lnTo>
                  <a:pt x="10" y="45"/>
                </a:lnTo>
                <a:lnTo>
                  <a:pt x="12" y="48"/>
                </a:lnTo>
                <a:lnTo>
                  <a:pt x="13" y="52"/>
                </a:lnTo>
                <a:lnTo>
                  <a:pt x="24" y="49"/>
                </a:lnTo>
                <a:lnTo>
                  <a:pt x="24" y="48"/>
                </a:lnTo>
                <a:lnTo>
                  <a:pt x="23" y="47"/>
                </a:lnTo>
                <a:lnTo>
                  <a:pt x="23" y="45"/>
                </a:lnTo>
                <a:lnTo>
                  <a:pt x="23" y="44"/>
                </a:lnTo>
                <a:lnTo>
                  <a:pt x="23" y="42"/>
                </a:lnTo>
                <a:lnTo>
                  <a:pt x="22" y="34"/>
                </a:lnTo>
                <a:lnTo>
                  <a:pt x="22" y="31"/>
                </a:lnTo>
                <a:lnTo>
                  <a:pt x="23" y="26"/>
                </a:lnTo>
                <a:lnTo>
                  <a:pt x="24" y="23"/>
                </a:lnTo>
                <a:lnTo>
                  <a:pt x="24" y="21"/>
                </a:lnTo>
                <a:lnTo>
                  <a:pt x="23" y="19"/>
                </a:lnTo>
                <a:lnTo>
                  <a:pt x="23" y="17"/>
                </a:lnTo>
                <a:lnTo>
                  <a:pt x="24" y="16"/>
                </a:lnTo>
                <a:lnTo>
                  <a:pt x="27" y="13"/>
                </a:lnTo>
                <a:lnTo>
                  <a:pt x="29" y="9"/>
                </a:lnTo>
                <a:lnTo>
                  <a:pt x="27" y="6"/>
                </a:lnTo>
                <a:lnTo>
                  <a:pt x="27" y="5"/>
                </a:lnTo>
                <a:lnTo>
                  <a:pt x="27" y="4"/>
                </a:lnTo>
                <a:lnTo>
                  <a:pt x="27" y="3"/>
                </a:lnTo>
                <a:lnTo>
                  <a:pt x="26" y="0"/>
                </a:lnTo>
                <a:lnTo>
                  <a:pt x="0" y="7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5" name="Freeform 47"/>
          <p:cNvSpPr>
            <a:spLocks/>
          </p:cNvSpPr>
          <p:nvPr/>
        </p:nvSpPr>
        <p:spPr bwMode="auto">
          <a:xfrm>
            <a:off x="8158163" y="1347788"/>
            <a:ext cx="242887" cy="573087"/>
          </a:xfrm>
          <a:custGeom>
            <a:avLst/>
            <a:gdLst/>
            <a:ahLst/>
            <a:cxnLst>
              <a:cxn ang="0">
                <a:pos x="26" y="49"/>
              </a:cxn>
              <a:cxn ang="0">
                <a:pos x="25" y="48"/>
              </a:cxn>
              <a:cxn ang="0">
                <a:pos x="24" y="48"/>
              </a:cxn>
              <a:cxn ang="0">
                <a:pos x="23" y="51"/>
              </a:cxn>
              <a:cxn ang="0">
                <a:pos x="21" y="51"/>
              </a:cxn>
              <a:cxn ang="0">
                <a:pos x="22" y="52"/>
              </a:cxn>
              <a:cxn ang="0">
                <a:pos x="21" y="53"/>
              </a:cxn>
              <a:cxn ang="0">
                <a:pos x="21" y="52"/>
              </a:cxn>
              <a:cxn ang="0">
                <a:pos x="20" y="53"/>
              </a:cxn>
              <a:cxn ang="0">
                <a:pos x="20" y="53"/>
              </a:cxn>
              <a:cxn ang="0">
                <a:pos x="2" y="57"/>
              </a:cxn>
              <a:cxn ang="0">
                <a:pos x="2" y="56"/>
              </a:cxn>
              <a:cxn ang="0">
                <a:pos x="1" y="55"/>
              </a:cxn>
              <a:cxn ang="0">
                <a:pos x="1" y="53"/>
              </a:cxn>
              <a:cxn ang="0">
                <a:pos x="2" y="52"/>
              </a:cxn>
              <a:cxn ang="0">
                <a:pos x="1" y="50"/>
              </a:cxn>
              <a:cxn ang="0">
                <a:pos x="0" y="42"/>
              </a:cxn>
              <a:cxn ang="0">
                <a:pos x="0" y="39"/>
              </a:cxn>
              <a:cxn ang="0">
                <a:pos x="1" y="35"/>
              </a:cxn>
              <a:cxn ang="0">
                <a:pos x="2" y="31"/>
              </a:cxn>
              <a:cxn ang="0">
                <a:pos x="2" y="29"/>
              </a:cxn>
              <a:cxn ang="0">
                <a:pos x="1" y="27"/>
              </a:cxn>
              <a:cxn ang="0">
                <a:pos x="1" y="25"/>
              </a:cxn>
              <a:cxn ang="0">
                <a:pos x="2" y="24"/>
              </a:cxn>
              <a:cxn ang="0">
                <a:pos x="5" y="21"/>
              </a:cxn>
              <a:cxn ang="0">
                <a:pos x="7" y="17"/>
              </a:cxn>
              <a:cxn ang="0">
                <a:pos x="5" y="14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4" y="8"/>
              </a:cxn>
              <a:cxn ang="0">
                <a:pos x="5" y="4"/>
              </a:cxn>
              <a:cxn ang="0">
                <a:pos x="4" y="3"/>
              </a:cxn>
              <a:cxn ang="0">
                <a:pos x="5" y="3"/>
              </a:cxn>
              <a:cxn ang="0">
                <a:pos x="6" y="3"/>
              </a:cxn>
              <a:cxn ang="0">
                <a:pos x="6" y="1"/>
              </a:cxn>
              <a:cxn ang="0">
                <a:pos x="7" y="2"/>
              </a:cxn>
              <a:cxn ang="0">
                <a:pos x="8" y="1"/>
              </a:cxn>
              <a:cxn ang="0">
                <a:pos x="9" y="0"/>
              </a:cxn>
              <a:cxn ang="0">
                <a:pos x="21" y="35"/>
              </a:cxn>
              <a:cxn ang="0">
                <a:pos x="21" y="36"/>
              </a:cxn>
              <a:cxn ang="0">
                <a:pos x="21" y="38"/>
              </a:cxn>
              <a:cxn ang="0">
                <a:pos x="21" y="38"/>
              </a:cxn>
              <a:cxn ang="0">
                <a:pos x="24" y="40"/>
              </a:cxn>
              <a:cxn ang="0">
                <a:pos x="24" y="41"/>
              </a:cxn>
              <a:cxn ang="0">
                <a:pos x="25" y="42"/>
              </a:cxn>
              <a:cxn ang="0">
                <a:pos x="25" y="43"/>
              </a:cxn>
              <a:cxn ang="0">
                <a:pos x="26" y="46"/>
              </a:cxn>
              <a:cxn ang="0">
                <a:pos x="26" y="46"/>
              </a:cxn>
              <a:cxn ang="0">
                <a:pos x="26" y="48"/>
              </a:cxn>
              <a:cxn ang="0">
                <a:pos x="26" y="49"/>
              </a:cxn>
            </a:cxnLst>
            <a:rect l="0" t="0" r="r" b="b"/>
            <a:pathLst>
              <a:path w="26" h="57">
                <a:moveTo>
                  <a:pt x="26" y="49"/>
                </a:moveTo>
                <a:lnTo>
                  <a:pt x="25" y="48"/>
                </a:lnTo>
                <a:lnTo>
                  <a:pt x="24" y="48"/>
                </a:lnTo>
                <a:lnTo>
                  <a:pt x="23" y="51"/>
                </a:lnTo>
                <a:lnTo>
                  <a:pt x="21" y="51"/>
                </a:lnTo>
                <a:lnTo>
                  <a:pt x="22" y="52"/>
                </a:lnTo>
                <a:lnTo>
                  <a:pt x="21" y="53"/>
                </a:lnTo>
                <a:lnTo>
                  <a:pt x="21" y="52"/>
                </a:lnTo>
                <a:lnTo>
                  <a:pt x="20" y="53"/>
                </a:lnTo>
                <a:lnTo>
                  <a:pt x="20" y="53"/>
                </a:lnTo>
                <a:lnTo>
                  <a:pt x="2" y="57"/>
                </a:lnTo>
                <a:lnTo>
                  <a:pt x="2" y="56"/>
                </a:lnTo>
                <a:lnTo>
                  <a:pt x="1" y="55"/>
                </a:lnTo>
                <a:lnTo>
                  <a:pt x="1" y="53"/>
                </a:lnTo>
                <a:lnTo>
                  <a:pt x="2" y="52"/>
                </a:lnTo>
                <a:lnTo>
                  <a:pt x="1" y="50"/>
                </a:lnTo>
                <a:lnTo>
                  <a:pt x="0" y="42"/>
                </a:lnTo>
                <a:lnTo>
                  <a:pt x="0" y="39"/>
                </a:lnTo>
                <a:lnTo>
                  <a:pt x="1" y="35"/>
                </a:lnTo>
                <a:lnTo>
                  <a:pt x="2" y="31"/>
                </a:lnTo>
                <a:lnTo>
                  <a:pt x="2" y="29"/>
                </a:lnTo>
                <a:lnTo>
                  <a:pt x="1" y="27"/>
                </a:lnTo>
                <a:lnTo>
                  <a:pt x="1" y="25"/>
                </a:lnTo>
                <a:lnTo>
                  <a:pt x="2" y="24"/>
                </a:lnTo>
                <a:lnTo>
                  <a:pt x="5" y="21"/>
                </a:lnTo>
                <a:lnTo>
                  <a:pt x="7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4" y="8"/>
                </a:lnTo>
                <a:lnTo>
                  <a:pt x="5" y="4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6" y="1"/>
                </a:lnTo>
                <a:lnTo>
                  <a:pt x="7" y="2"/>
                </a:lnTo>
                <a:lnTo>
                  <a:pt x="8" y="1"/>
                </a:lnTo>
                <a:lnTo>
                  <a:pt x="9" y="0"/>
                </a:lnTo>
                <a:lnTo>
                  <a:pt x="21" y="35"/>
                </a:lnTo>
                <a:lnTo>
                  <a:pt x="21" y="36"/>
                </a:lnTo>
                <a:lnTo>
                  <a:pt x="21" y="38"/>
                </a:lnTo>
                <a:lnTo>
                  <a:pt x="21" y="38"/>
                </a:lnTo>
                <a:lnTo>
                  <a:pt x="24" y="40"/>
                </a:lnTo>
                <a:lnTo>
                  <a:pt x="24" y="41"/>
                </a:lnTo>
                <a:lnTo>
                  <a:pt x="25" y="42"/>
                </a:lnTo>
                <a:lnTo>
                  <a:pt x="25" y="43"/>
                </a:lnTo>
                <a:lnTo>
                  <a:pt x="26" y="46"/>
                </a:lnTo>
                <a:lnTo>
                  <a:pt x="26" y="46"/>
                </a:lnTo>
                <a:lnTo>
                  <a:pt x="26" y="48"/>
                </a:lnTo>
                <a:lnTo>
                  <a:pt x="26" y="49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6" name="Freeform 48"/>
          <p:cNvSpPr>
            <a:spLocks/>
          </p:cNvSpPr>
          <p:nvPr/>
        </p:nvSpPr>
        <p:spPr bwMode="auto">
          <a:xfrm>
            <a:off x="8242300" y="825500"/>
            <a:ext cx="561975" cy="984250"/>
          </a:xfrm>
          <a:custGeom>
            <a:avLst/>
            <a:gdLst/>
            <a:ahLst/>
            <a:cxnLst>
              <a:cxn ang="0">
                <a:pos x="12" y="87"/>
              </a:cxn>
              <a:cxn ang="0">
                <a:pos x="12" y="90"/>
              </a:cxn>
              <a:cxn ang="0">
                <a:pos x="15" y="92"/>
              </a:cxn>
              <a:cxn ang="0">
                <a:pos x="16" y="94"/>
              </a:cxn>
              <a:cxn ang="0">
                <a:pos x="17" y="98"/>
              </a:cxn>
              <a:cxn ang="0">
                <a:pos x="18" y="95"/>
              </a:cxn>
              <a:cxn ang="0">
                <a:pos x="20" y="89"/>
              </a:cxn>
              <a:cxn ang="0">
                <a:pos x="22" y="84"/>
              </a:cxn>
              <a:cxn ang="0">
                <a:pos x="21" y="83"/>
              </a:cxn>
              <a:cxn ang="0">
                <a:pos x="25" y="77"/>
              </a:cxn>
              <a:cxn ang="0">
                <a:pos x="26" y="79"/>
              </a:cxn>
              <a:cxn ang="0">
                <a:pos x="27" y="79"/>
              </a:cxn>
              <a:cxn ang="0">
                <a:pos x="27" y="76"/>
              </a:cxn>
              <a:cxn ang="0">
                <a:pos x="31" y="75"/>
              </a:cxn>
              <a:cxn ang="0">
                <a:pos x="32" y="72"/>
              </a:cxn>
              <a:cxn ang="0">
                <a:pos x="34" y="72"/>
              </a:cxn>
              <a:cxn ang="0">
                <a:pos x="36" y="69"/>
              </a:cxn>
              <a:cxn ang="0">
                <a:pos x="37" y="65"/>
              </a:cxn>
              <a:cxn ang="0">
                <a:pos x="38" y="63"/>
              </a:cxn>
              <a:cxn ang="0">
                <a:pos x="41" y="63"/>
              </a:cxn>
              <a:cxn ang="0">
                <a:pos x="43" y="60"/>
              </a:cxn>
              <a:cxn ang="0">
                <a:pos x="45" y="58"/>
              </a:cxn>
              <a:cxn ang="0">
                <a:pos x="48" y="59"/>
              </a:cxn>
              <a:cxn ang="0">
                <a:pos x="53" y="54"/>
              </a:cxn>
              <a:cxn ang="0">
                <a:pos x="57" y="50"/>
              </a:cxn>
              <a:cxn ang="0">
                <a:pos x="58" y="50"/>
              </a:cxn>
              <a:cxn ang="0">
                <a:pos x="60" y="47"/>
              </a:cxn>
              <a:cxn ang="0">
                <a:pos x="59" y="45"/>
              </a:cxn>
              <a:cxn ang="0">
                <a:pos x="58" y="45"/>
              </a:cxn>
              <a:cxn ang="0">
                <a:pos x="59" y="44"/>
              </a:cxn>
              <a:cxn ang="0">
                <a:pos x="57" y="40"/>
              </a:cxn>
              <a:cxn ang="0">
                <a:pos x="55" y="39"/>
              </a:cxn>
              <a:cxn ang="0">
                <a:pos x="53" y="40"/>
              </a:cxn>
              <a:cxn ang="0">
                <a:pos x="50" y="34"/>
              </a:cxn>
              <a:cxn ang="0">
                <a:pos x="51" y="33"/>
              </a:cxn>
              <a:cxn ang="0">
                <a:pos x="49" y="32"/>
              </a:cxn>
              <a:cxn ang="0">
                <a:pos x="46" y="32"/>
              </a:cxn>
              <a:cxn ang="0">
                <a:pos x="44" y="31"/>
              </a:cxn>
              <a:cxn ang="0">
                <a:pos x="43" y="27"/>
              </a:cxn>
              <a:cxn ang="0">
                <a:pos x="30" y="1"/>
              </a:cxn>
              <a:cxn ang="0">
                <a:pos x="26" y="1"/>
              </a:cxn>
              <a:cxn ang="0">
                <a:pos x="25" y="3"/>
              </a:cxn>
              <a:cxn ang="0">
                <a:pos x="22" y="4"/>
              </a:cxn>
              <a:cxn ang="0">
                <a:pos x="18" y="7"/>
              </a:cxn>
              <a:cxn ang="0">
                <a:pos x="17" y="3"/>
              </a:cxn>
              <a:cxn ang="0">
                <a:pos x="15" y="2"/>
              </a:cxn>
              <a:cxn ang="0">
                <a:pos x="8" y="21"/>
              </a:cxn>
              <a:cxn ang="0">
                <a:pos x="9" y="24"/>
              </a:cxn>
              <a:cxn ang="0">
                <a:pos x="8" y="28"/>
              </a:cxn>
              <a:cxn ang="0">
                <a:pos x="6" y="30"/>
              </a:cxn>
              <a:cxn ang="0">
                <a:pos x="7" y="40"/>
              </a:cxn>
              <a:cxn ang="0">
                <a:pos x="5" y="45"/>
              </a:cxn>
              <a:cxn ang="0">
                <a:pos x="5" y="49"/>
              </a:cxn>
              <a:cxn ang="0">
                <a:pos x="4" y="49"/>
              </a:cxn>
              <a:cxn ang="0">
                <a:pos x="4" y="52"/>
              </a:cxn>
              <a:cxn ang="0">
                <a:pos x="2" y="51"/>
              </a:cxn>
            </a:cxnLst>
            <a:rect l="0" t="0" r="r" b="b"/>
            <a:pathLst>
              <a:path w="60" h="98">
                <a:moveTo>
                  <a:pt x="0" y="52"/>
                </a:moveTo>
                <a:lnTo>
                  <a:pt x="12" y="87"/>
                </a:lnTo>
                <a:lnTo>
                  <a:pt x="12" y="88"/>
                </a:lnTo>
                <a:lnTo>
                  <a:pt x="12" y="90"/>
                </a:lnTo>
                <a:lnTo>
                  <a:pt x="12" y="90"/>
                </a:lnTo>
                <a:lnTo>
                  <a:pt x="15" y="92"/>
                </a:lnTo>
                <a:lnTo>
                  <a:pt x="15" y="93"/>
                </a:lnTo>
                <a:lnTo>
                  <a:pt x="16" y="94"/>
                </a:lnTo>
                <a:lnTo>
                  <a:pt x="16" y="95"/>
                </a:lnTo>
                <a:lnTo>
                  <a:pt x="17" y="98"/>
                </a:lnTo>
                <a:lnTo>
                  <a:pt x="18" y="97"/>
                </a:lnTo>
                <a:lnTo>
                  <a:pt x="18" y="95"/>
                </a:lnTo>
                <a:lnTo>
                  <a:pt x="18" y="92"/>
                </a:lnTo>
                <a:lnTo>
                  <a:pt x="20" y="89"/>
                </a:lnTo>
                <a:lnTo>
                  <a:pt x="21" y="85"/>
                </a:lnTo>
                <a:lnTo>
                  <a:pt x="22" y="84"/>
                </a:lnTo>
                <a:lnTo>
                  <a:pt x="22" y="83"/>
                </a:lnTo>
                <a:lnTo>
                  <a:pt x="21" y="83"/>
                </a:lnTo>
                <a:lnTo>
                  <a:pt x="21" y="81"/>
                </a:lnTo>
                <a:lnTo>
                  <a:pt x="25" y="77"/>
                </a:lnTo>
                <a:lnTo>
                  <a:pt x="25" y="77"/>
                </a:lnTo>
                <a:lnTo>
                  <a:pt x="26" y="79"/>
                </a:lnTo>
                <a:lnTo>
                  <a:pt x="26" y="80"/>
                </a:lnTo>
                <a:lnTo>
                  <a:pt x="27" y="79"/>
                </a:lnTo>
                <a:lnTo>
                  <a:pt x="27" y="77"/>
                </a:lnTo>
                <a:lnTo>
                  <a:pt x="27" y="76"/>
                </a:lnTo>
                <a:lnTo>
                  <a:pt x="30" y="76"/>
                </a:lnTo>
                <a:lnTo>
                  <a:pt x="31" y="75"/>
                </a:lnTo>
                <a:lnTo>
                  <a:pt x="31" y="73"/>
                </a:lnTo>
                <a:lnTo>
                  <a:pt x="32" y="72"/>
                </a:lnTo>
                <a:lnTo>
                  <a:pt x="33" y="73"/>
                </a:lnTo>
                <a:lnTo>
                  <a:pt x="34" y="72"/>
                </a:lnTo>
                <a:lnTo>
                  <a:pt x="35" y="71"/>
                </a:lnTo>
                <a:lnTo>
                  <a:pt x="36" y="69"/>
                </a:lnTo>
                <a:lnTo>
                  <a:pt x="35" y="67"/>
                </a:lnTo>
                <a:lnTo>
                  <a:pt x="37" y="65"/>
                </a:lnTo>
                <a:lnTo>
                  <a:pt x="37" y="63"/>
                </a:lnTo>
                <a:lnTo>
                  <a:pt x="38" y="63"/>
                </a:lnTo>
                <a:lnTo>
                  <a:pt x="40" y="64"/>
                </a:lnTo>
                <a:lnTo>
                  <a:pt x="41" y="63"/>
                </a:lnTo>
                <a:lnTo>
                  <a:pt x="42" y="62"/>
                </a:lnTo>
                <a:lnTo>
                  <a:pt x="43" y="60"/>
                </a:lnTo>
                <a:lnTo>
                  <a:pt x="43" y="60"/>
                </a:lnTo>
                <a:lnTo>
                  <a:pt x="45" y="58"/>
                </a:lnTo>
                <a:lnTo>
                  <a:pt x="47" y="58"/>
                </a:lnTo>
                <a:lnTo>
                  <a:pt x="48" y="59"/>
                </a:lnTo>
                <a:lnTo>
                  <a:pt x="51" y="55"/>
                </a:lnTo>
                <a:lnTo>
                  <a:pt x="53" y="54"/>
                </a:lnTo>
                <a:lnTo>
                  <a:pt x="56" y="52"/>
                </a:lnTo>
                <a:lnTo>
                  <a:pt x="57" y="50"/>
                </a:lnTo>
                <a:lnTo>
                  <a:pt x="57" y="50"/>
                </a:lnTo>
                <a:lnTo>
                  <a:pt x="58" y="50"/>
                </a:lnTo>
                <a:lnTo>
                  <a:pt x="59" y="49"/>
                </a:lnTo>
                <a:lnTo>
                  <a:pt x="60" y="47"/>
                </a:lnTo>
                <a:lnTo>
                  <a:pt x="60" y="46"/>
                </a:lnTo>
                <a:lnTo>
                  <a:pt x="59" y="45"/>
                </a:lnTo>
                <a:lnTo>
                  <a:pt x="58" y="46"/>
                </a:lnTo>
                <a:lnTo>
                  <a:pt x="58" y="45"/>
                </a:lnTo>
                <a:lnTo>
                  <a:pt x="58" y="44"/>
                </a:lnTo>
                <a:lnTo>
                  <a:pt x="59" y="44"/>
                </a:lnTo>
                <a:lnTo>
                  <a:pt x="58" y="42"/>
                </a:lnTo>
                <a:lnTo>
                  <a:pt x="57" y="40"/>
                </a:lnTo>
                <a:lnTo>
                  <a:pt x="56" y="39"/>
                </a:lnTo>
                <a:lnTo>
                  <a:pt x="55" y="39"/>
                </a:lnTo>
                <a:lnTo>
                  <a:pt x="54" y="40"/>
                </a:lnTo>
                <a:lnTo>
                  <a:pt x="53" y="40"/>
                </a:lnTo>
                <a:lnTo>
                  <a:pt x="51" y="39"/>
                </a:lnTo>
                <a:lnTo>
                  <a:pt x="50" y="34"/>
                </a:lnTo>
                <a:lnTo>
                  <a:pt x="51" y="34"/>
                </a:lnTo>
                <a:lnTo>
                  <a:pt x="51" y="33"/>
                </a:lnTo>
                <a:lnTo>
                  <a:pt x="50" y="32"/>
                </a:lnTo>
                <a:lnTo>
                  <a:pt x="49" y="32"/>
                </a:lnTo>
                <a:lnTo>
                  <a:pt x="48" y="33"/>
                </a:lnTo>
                <a:lnTo>
                  <a:pt x="46" y="32"/>
                </a:lnTo>
                <a:lnTo>
                  <a:pt x="45" y="32"/>
                </a:lnTo>
                <a:lnTo>
                  <a:pt x="44" y="31"/>
                </a:lnTo>
                <a:lnTo>
                  <a:pt x="43" y="28"/>
                </a:lnTo>
                <a:lnTo>
                  <a:pt x="43" y="27"/>
                </a:lnTo>
                <a:lnTo>
                  <a:pt x="36" y="5"/>
                </a:lnTo>
                <a:lnTo>
                  <a:pt x="30" y="1"/>
                </a:lnTo>
                <a:lnTo>
                  <a:pt x="28" y="0"/>
                </a:lnTo>
                <a:lnTo>
                  <a:pt x="26" y="1"/>
                </a:lnTo>
                <a:lnTo>
                  <a:pt x="26" y="2"/>
                </a:lnTo>
                <a:lnTo>
                  <a:pt x="25" y="3"/>
                </a:lnTo>
                <a:lnTo>
                  <a:pt x="25" y="3"/>
                </a:lnTo>
                <a:lnTo>
                  <a:pt x="22" y="4"/>
                </a:lnTo>
                <a:lnTo>
                  <a:pt x="19" y="7"/>
                </a:lnTo>
                <a:lnTo>
                  <a:pt x="18" y="7"/>
                </a:lnTo>
                <a:lnTo>
                  <a:pt x="17" y="5"/>
                </a:lnTo>
                <a:lnTo>
                  <a:pt x="17" y="3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8" y="21"/>
                </a:lnTo>
                <a:lnTo>
                  <a:pt x="7" y="23"/>
                </a:lnTo>
                <a:lnTo>
                  <a:pt x="9" y="24"/>
                </a:lnTo>
                <a:lnTo>
                  <a:pt x="9" y="26"/>
                </a:lnTo>
                <a:lnTo>
                  <a:pt x="8" y="28"/>
                </a:lnTo>
                <a:lnTo>
                  <a:pt x="7" y="28"/>
                </a:lnTo>
                <a:lnTo>
                  <a:pt x="6" y="30"/>
                </a:lnTo>
                <a:lnTo>
                  <a:pt x="8" y="37"/>
                </a:lnTo>
                <a:lnTo>
                  <a:pt x="7" y="40"/>
                </a:lnTo>
                <a:lnTo>
                  <a:pt x="7" y="41"/>
                </a:lnTo>
                <a:lnTo>
                  <a:pt x="5" y="45"/>
                </a:lnTo>
                <a:lnTo>
                  <a:pt x="4" y="46"/>
                </a:lnTo>
                <a:lnTo>
                  <a:pt x="5" y="49"/>
                </a:lnTo>
                <a:lnTo>
                  <a:pt x="5" y="49"/>
                </a:lnTo>
                <a:lnTo>
                  <a:pt x="4" y="49"/>
                </a:lnTo>
                <a:lnTo>
                  <a:pt x="4" y="51"/>
                </a:lnTo>
                <a:lnTo>
                  <a:pt x="4" y="52"/>
                </a:lnTo>
                <a:lnTo>
                  <a:pt x="3" y="52"/>
                </a:lnTo>
                <a:lnTo>
                  <a:pt x="2" y="51"/>
                </a:lnTo>
                <a:lnTo>
                  <a:pt x="0" y="5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7" name="Freeform 49"/>
          <p:cNvSpPr>
            <a:spLocks/>
          </p:cNvSpPr>
          <p:nvPr/>
        </p:nvSpPr>
        <p:spPr bwMode="auto">
          <a:xfrm>
            <a:off x="6902450" y="2603500"/>
            <a:ext cx="684213" cy="73501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3"/>
              </a:cxn>
              <a:cxn ang="0">
                <a:pos x="24" y="7"/>
              </a:cxn>
              <a:cxn ang="0">
                <a:pos x="23" y="16"/>
              </a:cxn>
              <a:cxn ang="0">
                <a:pos x="23" y="19"/>
              </a:cxn>
              <a:cxn ang="0">
                <a:pos x="21" y="23"/>
              </a:cxn>
              <a:cxn ang="0">
                <a:pos x="18" y="27"/>
              </a:cxn>
              <a:cxn ang="0">
                <a:pos x="16" y="28"/>
              </a:cxn>
              <a:cxn ang="0">
                <a:pos x="13" y="29"/>
              </a:cxn>
              <a:cxn ang="0">
                <a:pos x="11" y="31"/>
              </a:cxn>
              <a:cxn ang="0">
                <a:pos x="10" y="37"/>
              </a:cxn>
              <a:cxn ang="0">
                <a:pos x="7" y="37"/>
              </a:cxn>
              <a:cxn ang="0">
                <a:pos x="4" y="42"/>
              </a:cxn>
              <a:cxn ang="0">
                <a:pos x="4" y="47"/>
              </a:cxn>
              <a:cxn ang="0">
                <a:pos x="2" y="50"/>
              </a:cxn>
              <a:cxn ang="0">
                <a:pos x="0" y="53"/>
              </a:cxn>
              <a:cxn ang="0">
                <a:pos x="0" y="56"/>
              </a:cxn>
              <a:cxn ang="0">
                <a:pos x="4" y="62"/>
              </a:cxn>
              <a:cxn ang="0">
                <a:pos x="6" y="65"/>
              </a:cxn>
              <a:cxn ang="0">
                <a:pos x="8" y="66"/>
              </a:cxn>
              <a:cxn ang="0">
                <a:pos x="9" y="67"/>
              </a:cxn>
              <a:cxn ang="0">
                <a:pos x="12" y="68"/>
              </a:cxn>
              <a:cxn ang="0">
                <a:pos x="12" y="70"/>
              </a:cxn>
              <a:cxn ang="0">
                <a:pos x="18" y="73"/>
              </a:cxn>
              <a:cxn ang="0">
                <a:pos x="21" y="72"/>
              </a:cxn>
              <a:cxn ang="0">
                <a:pos x="23" y="70"/>
              </a:cxn>
              <a:cxn ang="0">
                <a:pos x="25" y="72"/>
              </a:cxn>
              <a:cxn ang="0">
                <a:pos x="30" y="70"/>
              </a:cxn>
              <a:cxn ang="0">
                <a:pos x="31" y="67"/>
              </a:cxn>
              <a:cxn ang="0">
                <a:pos x="36" y="65"/>
              </a:cxn>
              <a:cxn ang="0">
                <a:pos x="40" y="62"/>
              </a:cxn>
              <a:cxn ang="0">
                <a:pos x="39" y="58"/>
              </a:cxn>
              <a:cxn ang="0">
                <a:pos x="45" y="40"/>
              </a:cxn>
              <a:cxn ang="0">
                <a:pos x="48" y="41"/>
              </a:cxn>
              <a:cxn ang="0">
                <a:pos x="49" y="43"/>
              </a:cxn>
              <a:cxn ang="0">
                <a:pos x="53" y="40"/>
              </a:cxn>
              <a:cxn ang="0">
                <a:pos x="55" y="33"/>
              </a:cxn>
              <a:cxn ang="0">
                <a:pos x="59" y="31"/>
              </a:cxn>
              <a:cxn ang="0">
                <a:pos x="61" y="29"/>
              </a:cxn>
              <a:cxn ang="0">
                <a:pos x="63" y="25"/>
              </a:cxn>
              <a:cxn ang="0">
                <a:pos x="62" y="24"/>
              </a:cxn>
              <a:cxn ang="0">
                <a:pos x="63" y="19"/>
              </a:cxn>
              <a:cxn ang="0">
                <a:pos x="71" y="23"/>
              </a:cxn>
              <a:cxn ang="0">
                <a:pos x="73" y="24"/>
              </a:cxn>
              <a:cxn ang="0">
                <a:pos x="71" y="16"/>
              </a:cxn>
              <a:cxn ang="0">
                <a:pos x="70" y="14"/>
              </a:cxn>
              <a:cxn ang="0">
                <a:pos x="67" y="14"/>
              </a:cxn>
              <a:cxn ang="0">
                <a:pos x="61" y="15"/>
              </a:cxn>
              <a:cxn ang="0">
                <a:pos x="59" y="17"/>
              </a:cxn>
              <a:cxn ang="0">
                <a:pos x="56" y="16"/>
              </a:cxn>
              <a:cxn ang="0">
                <a:pos x="54" y="19"/>
              </a:cxn>
              <a:cxn ang="0">
                <a:pos x="51" y="21"/>
              </a:cxn>
              <a:cxn ang="0">
                <a:pos x="47" y="25"/>
              </a:cxn>
              <a:cxn ang="0">
                <a:pos x="44" y="16"/>
              </a:cxn>
              <a:cxn ang="0">
                <a:pos x="24" y="1"/>
              </a:cxn>
            </a:cxnLst>
            <a:rect l="0" t="0" r="r" b="b"/>
            <a:pathLst>
              <a:path w="73" h="73">
                <a:moveTo>
                  <a:pt x="24" y="1"/>
                </a:moveTo>
                <a:lnTo>
                  <a:pt x="24" y="0"/>
                </a:lnTo>
                <a:lnTo>
                  <a:pt x="23" y="1"/>
                </a:lnTo>
                <a:lnTo>
                  <a:pt x="24" y="3"/>
                </a:lnTo>
                <a:lnTo>
                  <a:pt x="21" y="5"/>
                </a:lnTo>
                <a:lnTo>
                  <a:pt x="24" y="7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9"/>
                </a:lnTo>
                <a:lnTo>
                  <a:pt x="23" y="21"/>
                </a:lnTo>
                <a:lnTo>
                  <a:pt x="21" y="23"/>
                </a:lnTo>
                <a:lnTo>
                  <a:pt x="20" y="23"/>
                </a:lnTo>
                <a:lnTo>
                  <a:pt x="18" y="27"/>
                </a:lnTo>
                <a:lnTo>
                  <a:pt x="17" y="28"/>
                </a:lnTo>
                <a:lnTo>
                  <a:pt x="16" y="28"/>
                </a:lnTo>
                <a:lnTo>
                  <a:pt x="14" y="28"/>
                </a:lnTo>
                <a:lnTo>
                  <a:pt x="13" y="29"/>
                </a:lnTo>
                <a:lnTo>
                  <a:pt x="13" y="30"/>
                </a:lnTo>
                <a:lnTo>
                  <a:pt x="11" y="31"/>
                </a:lnTo>
                <a:lnTo>
                  <a:pt x="10" y="35"/>
                </a:lnTo>
                <a:lnTo>
                  <a:pt x="10" y="37"/>
                </a:lnTo>
                <a:lnTo>
                  <a:pt x="8" y="40"/>
                </a:lnTo>
                <a:lnTo>
                  <a:pt x="7" y="37"/>
                </a:lnTo>
                <a:lnTo>
                  <a:pt x="6" y="37"/>
                </a:lnTo>
                <a:lnTo>
                  <a:pt x="4" y="42"/>
                </a:lnTo>
                <a:lnTo>
                  <a:pt x="4" y="45"/>
                </a:lnTo>
                <a:lnTo>
                  <a:pt x="4" y="47"/>
                </a:lnTo>
                <a:lnTo>
                  <a:pt x="3" y="48"/>
                </a:lnTo>
                <a:lnTo>
                  <a:pt x="2" y="50"/>
                </a:lnTo>
                <a:lnTo>
                  <a:pt x="0" y="51"/>
                </a:lnTo>
                <a:lnTo>
                  <a:pt x="0" y="53"/>
                </a:lnTo>
                <a:lnTo>
                  <a:pt x="0" y="55"/>
                </a:lnTo>
                <a:lnTo>
                  <a:pt x="0" y="56"/>
                </a:lnTo>
                <a:lnTo>
                  <a:pt x="0" y="57"/>
                </a:lnTo>
                <a:lnTo>
                  <a:pt x="4" y="62"/>
                </a:lnTo>
                <a:lnTo>
                  <a:pt x="6" y="65"/>
                </a:lnTo>
                <a:lnTo>
                  <a:pt x="6" y="65"/>
                </a:lnTo>
                <a:lnTo>
                  <a:pt x="7" y="65"/>
                </a:lnTo>
                <a:lnTo>
                  <a:pt x="8" y="66"/>
                </a:lnTo>
                <a:lnTo>
                  <a:pt x="9" y="67"/>
                </a:lnTo>
                <a:lnTo>
                  <a:pt x="9" y="67"/>
                </a:lnTo>
                <a:lnTo>
                  <a:pt x="11" y="68"/>
                </a:lnTo>
                <a:lnTo>
                  <a:pt x="12" y="68"/>
                </a:lnTo>
                <a:lnTo>
                  <a:pt x="12" y="68"/>
                </a:lnTo>
                <a:lnTo>
                  <a:pt x="12" y="70"/>
                </a:lnTo>
                <a:lnTo>
                  <a:pt x="14" y="72"/>
                </a:lnTo>
                <a:lnTo>
                  <a:pt x="18" y="73"/>
                </a:lnTo>
                <a:lnTo>
                  <a:pt x="19" y="73"/>
                </a:lnTo>
                <a:lnTo>
                  <a:pt x="21" y="72"/>
                </a:lnTo>
                <a:lnTo>
                  <a:pt x="22" y="71"/>
                </a:lnTo>
                <a:lnTo>
                  <a:pt x="23" y="70"/>
                </a:lnTo>
                <a:lnTo>
                  <a:pt x="24" y="71"/>
                </a:lnTo>
                <a:lnTo>
                  <a:pt x="25" y="72"/>
                </a:lnTo>
                <a:lnTo>
                  <a:pt x="26" y="71"/>
                </a:lnTo>
                <a:lnTo>
                  <a:pt x="30" y="70"/>
                </a:lnTo>
                <a:lnTo>
                  <a:pt x="31" y="67"/>
                </a:lnTo>
                <a:lnTo>
                  <a:pt x="31" y="67"/>
                </a:lnTo>
                <a:lnTo>
                  <a:pt x="32" y="68"/>
                </a:lnTo>
                <a:lnTo>
                  <a:pt x="36" y="65"/>
                </a:lnTo>
                <a:lnTo>
                  <a:pt x="37" y="66"/>
                </a:lnTo>
                <a:lnTo>
                  <a:pt x="40" y="62"/>
                </a:lnTo>
                <a:lnTo>
                  <a:pt x="39" y="61"/>
                </a:lnTo>
                <a:lnTo>
                  <a:pt x="39" y="58"/>
                </a:lnTo>
                <a:lnTo>
                  <a:pt x="42" y="53"/>
                </a:lnTo>
                <a:lnTo>
                  <a:pt x="45" y="40"/>
                </a:lnTo>
                <a:lnTo>
                  <a:pt x="46" y="40"/>
                </a:lnTo>
                <a:lnTo>
                  <a:pt x="48" y="41"/>
                </a:lnTo>
                <a:lnTo>
                  <a:pt x="48" y="42"/>
                </a:lnTo>
                <a:lnTo>
                  <a:pt x="49" y="43"/>
                </a:lnTo>
                <a:lnTo>
                  <a:pt x="51" y="42"/>
                </a:lnTo>
                <a:lnTo>
                  <a:pt x="53" y="40"/>
                </a:lnTo>
                <a:lnTo>
                  <a:pt x="54" y="35"/>
                </a:lnTo>
                <a:lnTo>
                  <a:pt x="55" y="33"/>
                </a:lnTo>
                <a:lnTo>
                  <a:pt x="57" y="34"/>
                </a:lnTo>
                <a:lnTo>
                  <a:pt x="59" y="31"/>
                </a:lnTo>
                <a:lnTo>
                  <a:pt x="60" y="30"/>
                </a:lnTo>
                <a:lnTo>
                  <a:pt x="61" y="29"/>
                </a:lnTo>
                <a:lnTo>
                  <a:pt x="62" y="26"/>
                </a:lnTo>
                <a:lnTo>
                  <a:pt x="63" y="25"/>
                </a:lnTo>
                <a:lnTo>
                  <a:pt x="63" y="24"/>
                </a:lnTo>
                <a:lnTo>
                  <a:pt x="62" y="24"/>
                </a:lnTo>
                <a:lnTo>
                  <a:pt x="63" y="20"/>
                </a:lnTo>
                <a:lnTo>
                  <a:pt x="63" y="19"/>
                </a:lnTo>
                <a:lnTo>
                  <a:pt x="64" y="19"/>
                </a:lnTo>
                <a:lnTo>
                  <a:pt x="71" y="23"/>
                </a:lnTo>
                <a:lnTo>
                  <a:pt x="72" y="24"/>
                </a:lnTo>
                <a:lnTo>
                  <a:pt x="73" y="24"/>
                </a:lnTo>
                <a:lnTo>
                  <a:pt x="73" y="20"/>
                </a:lnTo>
                <a:lnTo>
                  <a:pt x="71" y="16"/>
                </a:lnTo>
                <a:lnTo>
                  <a:pt x="71" y="16"/>
                </a:lnTo>
                <a:lnTo>
                  <a:pt x="70" y="14"/>
                </a:lnTo>
                <a:lnTo>
                  <a:pt x="69" y="14"/>
                </a:lnTo>
                <a:lnTo>
                  <a:pt x="67" y="14"/>
                </a:lnTo>
                <a:lnTo>
                  <a:pt x="66" y="14"/>
                </a:lnTo>
                <a:lnTo>
                  <a:pt x="61" y="15"/>
                </a:lnTo>
                <a:lnTo>
                  <a:pt x="61" y="17"/>
                </a:lnTo>
                <a:lnTo>
                  <a:pt x="59" y="17"/>
                </a:lnTo>
                <a:lnTo>
                  <a:pt x="57" y="17"/>
                </a:lnTo>
                <a:lnTo>
                  <a:pt x="56" y="16"/>
                </a:lnTo>
                <a:lnTo>
                  <a:pt x="55" y="18"/>
                </a:lnTo>
                <a:lnTo>
                  <a:pt x="54" y="19"/>
                </a:lnTo>
                <a:lnTo>
                  <a:pt x="52" y="20"/>
                </a:lnTo>
                <a:lnTo>
                  <a:pt x="51" y="21"/>
                </a:lnTo>
                <a:lnTo>
                  <a:pt x="48" y="25"/>
                </a:lnTo>
                <a:lnTo>
                  <a:pt x="47" y="25"/>
                </a:lnTo>
                <a:lnTo>
                  <a:pt x="46" y="26"/>
                </a:lnTo>
                <a:lnTo>
                  <a:pt x="44" y="16"/>
                </a:lnTo>
                <a:lnTo>
                  <a:pt x="28" y="19"/>
                </a:lnTo>
                <a:lnTo>
                  <a:pt x="24" y="1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8" name="Freeform 50"/>
          <p:cNvSpPr>
            <a:spLocks/>
          </p:cNvSpPr>
          <p:nvPr/>
        </p:nvSpPr>
        <p:spPr bwMode="auto">
          <a:xfrm>
            <a:off x="5083175" y="3638550"/>
            <a:ext cx="768350" cy="7540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4" y="0"/>
              </a:cxn>
              <a:cxn ang="0">
                <a:pos x="74" y="1"/>
              </a:cxn>
              <a:cxn ang="0">
                <a:pos x="75" y="2"/>
              </a:cxn>
              <a:cxn ang="0">
                <a:pos x="76" y="4"/>
              </a:cxn>
              <a:cxn ang="0">
                <a:pos x="76" y="5"/>
              </a:cxn>
              <a:cxn ang="0">
                <a:pos x="73" y="7"/>
              </a:cxn>
              <a:cxn ang="0">
                <a:pos x="72" y="10"/>
              </a:cxn>
              <a:cxn ang="0">
                <a:pos x="71" y="11"/>
              </a:cxn>
              <a:cxn ang="0">
                <a:pos x="82" y="10"/>
              </a:cxn>
              <a:cxn ang="0">
                <a:pos x="82" y="11"/>
              </a:cxn>
              <a:cxn ang="0">
                <a:pos x="82" y="12"/>
              </a:cxn>
              <a:cxn ang="0">
                <a:pos x="81" y="14"/>
              </a:cxn>
              <a:cxn ang="0">
                <a:pos x="79" y="16"/>
              </a:cxn>
              <a:cxn ang="0">
                <a:pos x="79" y="20"/>
              </a:cxn>
              <a:cxn ang="0">
                <a:pos x="77" y="23"/>
              </a:cxn>
              <a:cxn ang="0">
                <a:pos x="77" y="26"/>
              </a:cxn>
              <a:cxn ang="0">
                <a:pos x="77" y="30"/>
              </a:cxn>
              <a:cxn ang="0">
                <a:pos x="76" y="30"/>
              </a:cxn>
              <a:cxn ang="0">
                <a:pos x="74" y="31"/>
              </a:cxn>
              <a:cxn ang="0">
                <a:pos x="74" y="33"/>
              </a:cxn>
              <a:cxn ang="0">
                <a:pos x="71" y="35"/>
              </a:cxn>
              <a:cxn ang="0">
                <a:pos x="70" y="39"/>
              </a:cxn>
              <a:cxn ang="0">
                <a:pos x="70" y="42"/>
              </a:cxn>
              <a:cxn ang="0">
                <a:pos x="70" y="44"/>
              </a:cxn>
              <a:cxn ang="0">
                <a:pos x="67" y="46"/>
              </a:cxn>
              <a:cxn ang="0">
                <a:pos x="65" y="49"/>
              </a:cxn>
              <a:cxn ang="0">
                <a:pos x="64" y="50"/>
              </a:cxn>
              <a:cxn ang="0">
                <a:pos x="64" y="52"/>
              </a:cxn>
              <a:cxn ang="0">
                <a:pos x="62" y="54"/>
              </a:cxn>
              <a:cxn ang="0">
                <a:pos x="62" y="56"/>
              </a:cxn>
              <a:cxn ang="0">
                <a:pos x="61" y="59"/>
              </a:cxn>
              <a:cxn ang="0">
                <a:pos x="59" y="62"/>
              </a:cxn>
              <a:cxn ang="0">
                <a:pos x="60" y="65"/>
              </a:cxn>
              <a:cxn ang="0">
                <a:pos x="62" y="67"/>
              </a:cxn>
              <a:cxn ang="0">
                <a:pos x="62" y="69"/>
              </a:cxn>
              <a:cxn ang="0">
                <a:pos x="62" y="69"/>
              </a:cxn>
              <a:cxn ang="0">
                <a:pos x="62" y="70"/>
              </a:cxn>
              <a:cxn ang="0">
                <a:pos x="61" y="71"/>
              </a:cxn>
              <a:cxn ang="0">
                <a:pos x="61" y="73"/>
              </a:cxn>
              <a:cxn ang="0">
                <a:pos x="61" y="74"/>
              </a:cxn>
              <a:cxn ang="0">
                <a:pos x="11" y="75"/>
              </a:cxn>
              <a:cxn ang="0">
                <a:pos x="11" y="64"/>
              </a:cxn>
              <a:cxn ang="0">
                <a:pos x="9" y="63"/>
              </a:cxn>
              <a:cxn ang="0">
                <a:pos x="6" y="65"/>
              </a:cxn>
              <a:cxn ang="0">
                <a:pos x="6" y="64"/>
              </a:cxn>
              <a:cxn ang="0">
                <a:pos x="3" y="62"/>
              </a:cxn>
              <a:cxn ang="0">
                <a:pos x="4" y="26"/>
              </a:cxn>
              <a:cxn ang="0">
                <a:pos x="0" y="3"/>
              </a:cxn>
            </a:cxnLst>
            <a:rect l="0" t="0" r="r" b="b"/>
            <a:pathLst>
              <a:path w="82" h="75">
                <a:moveTo>
                  <a:pt x="0" y="3"/>
                </a:moveTo>
                <a:lnTo>
                  <a:pt x="74" y="0"/>
                </a:lnTo>
                <a:lnTo>
                  <a:pt x="74" y="1"/>
                </a:lnTo>
                <a:lnTo>
                  <a:pt x="75" y="2"/>
                </a:lnTo>
                <a:lnTo>
                  <a:pt x="76" y="4"/>
                </a:lnTo>
                <a:lnTo>
                  <a:pt x="76" y="5"/>
                </a:lnTo>
                <a:lnTo>
                  <a:pt x="73" y="7"/>
                </a:lnTo>
                <a:lnTo>
                  <a:pt x="72" y="10"/>
                </a:lnTo>
                <a:lnTo>
                  <a:pt x="71" y="11"/>
                </a:lnTo>
                <a:lnTo>
                  <a:pt x="82" y="10"/>
                </a:lnTo>
                <a:lnTo>
                  <a:pt x="82" y="11"/>
                </a:lnTo>
                <a:lnTo>
                  <a:pt x="82" y="12"/>
                </a:lnTo>
                <a:lnTo>
                  <a:pt x="81" y="14"/>
                </a:lnTo>
                <a:lnTo>
                  <a:pt x="79" y="16"/>
                </a:lnTo>
                <a:lnTo>
                  <a:pt x="79" y="20"/>
                </a:lnTo>
                <a:lnTo>
                  <a:pt x="77" y="23"/>
                </a:lnTo>
                <a:lnTo>
                  <a:pt x="77" y="26"/>
                </a:lnTo>
                <a:lnTo>
                  <a:pt x="77" y="30"/>
                </a:lnTo>
                <a:lnTo>
                  <a:pt x="76" y="30"/>
                </a:lnTo>
                <a:lnTo>
                  <a:pt x="74" y="31"/>
                </a:lnTo>
                <a:lnTo>
                  <a:pt x="74" y="33"/>
                </a:lnTo>
                <a:lnTo>
                  <a:pt x="71" y="35"/>
                </a:lnTo>
                <a:lnTo>
                  <a:pt x="70" y="39"/>
                </a:lnTo>
                <a:lnTo>
                  <a:pt x="70" y="42"/>
                </a:lnTo>
                <a:lnTo>
                  <a:pt x="70" y="44"/>
                </a:lnTo>
                <a:lnTo>
                  <a:pt x="67" y="46"/>
                </a:lnTo>
                <a:lnTo>
                  <a:pt x="65" y="49"/>
                </a:lnTo>
                <a:lnTo>
                  <a:pt x="64" y="50"/>
                </a:lnTo>
                <a:lnTo>
                  <a:pt x="64" y="52"/>
                </a:lnTo>
                <a:lnTo>
                  <a:pt x="62" y="54"/>
                </a:lnTo>
                <a:lnTo>
                  <a:pt x="62" y="56"/>
                </a:lnTo>
                <a:lnTo>
                  <a:pt x="61" y="59"/>
                </a:lnTo>
                <a:lnTo>
                  <a:pt x="59" y="62"/>
                </a:lnTo>
                <a:lnTo>
                  <a:pt x="60" y="65"/>
                </a:lnTo>
                <a:lnTo>
                  <a:pt x="62" y="67"/>
                </a:lnTo>
                <a:lnTo>
                  <a:pt x="62" y="69"/>
                </a:lnTo>
                <a:lnTo>
                  <a:pt x="62" y="69"/>
                </a:lnTo>
                <a:lnTo>
                  <a:pt x="62" y="70"/>
                </a:lnTo>
                <a:lnTo>
                  <a:pt x="61" y="71"/>
                </a:lnTo>
                <a:lnTo>
                  <a:pt x="61" y="73"/>
                </a:lnTo>
                <a:lnTo>
                  <a:pt x="61" y="74"/>
                </a:lnTo>
                <a:lnTo>
                  <a:pt x="11" y="75"/>
                </a:lnTo>
                <a:lnTo>
                  <a:pt x="11" y="64"/>
                </a:lnTo>
                <a:lnTo>
                  <a:pt x="9" y="63"/>
                </a:lnTo>
                <a:lnTo>
                  <a:pt x="6" y="65"/>
                </a:lnTo>
                <a:lnTo>
                  <a:pt x="6" y="64"/>
                </a:lnTo>
                <a:lnTo>
                  <a:pt x="3" y="62"/>
                </a:lnTo>
                <a:lnTo>
                  <a:pt x="4" y="26"/>
                </a:lnTo>
                <a:lnTo>
                  <a:pt x="0" y="3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39" name="Freeform 51"/>
          <p:cNvSpPr>
            <a:spLocks/>
          </p:cNvSpPr>
          <p:nvPr/>
        </p:nvSpPr>
        <p:spPr bwMode="auto">
          <a:xfrm>
            <a:off x="2112963" y="2262188"/>
            <a:ext cx="862012" cy="1155700"/>
          </a:xfrm>
          <a:custGeom>
            <a:avLst/>
            <a:gdLst/>
            <a:ahLst/>
            <a:cxnLst>
              <a:cxn ang="0">
                <a:pos x="81" y="115"/>
              </a:cxn>
              <a:cxn ang="0">
                <a:pos x="92" y="33"/>
              </a:cxn>
              <a:cxn ang="0">
                <a:pos x="62" y="28"/>
              </a:cxn>
              <a:cxn ang="0">
                <a:pos x="65" y="8"/>
              </a:cxn>
              <a:cxn ang="0">
                <a:pos x="19" y="0"/>
              </a:cxn>
              <a:cxn ang="0">
                <a:pos x="0" y="102"/>
              </a:cxn>
              <a:cxn ang="0">
                <a:pos x="81" y="115"/>
              </a:cxn>
            </a:cxnLst>
            <a:rect l="0" t="0" r="r" b="b"/>
            <a:pathLst>
              <a:path w="92" h="115">
                <a:moveTo>
                  <a:pt x="81" y="115"/>
                </a:moveTo>
                <a:lnTo>
                  <a:pt x="92" y="33"/>
                </a:lnTo>
                <a:lnTo>
                  <a:pt x="62" y="28"/>
                </a:lnTo>
                <a:lnTo>
                  <a:pt x="65" y="8"/>
                </a:lnTo>
                <a:lnTo>
                  <a:pt x="19" y="0"/>
                </a:lnTo>
                <a:lnTo>
                  <a:pt x="0" y="102"/>
                </a:lnTo>
                <a:lnTo>
                  <a:pt x="81" y="115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0" name="Freeform 52"/>
          <p:cNvSpPr>
            <a:spLocks/>
          </p:cNvSpPr>
          <p:nvPr/>
        </p:nvSpPr>
        <p:spPr bwMode="auto">
          <a:xfrm>
            <a:off x="2413000" y="2322513"/>
            <a:ext cx="122238" cy="211137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6"/>
              </a:cxn>
              <a:cxn ang="0">
                <a:pos x="0" y="7"/>
              </a:cxn>
              <a:cxn ang="0">
                <a:pos x="0" y="8"/>
              </a:cxn>
              <a:cxn ang="0">
                <a:pos x="1" y="7"/>
              </a:cxn>
              <a:cxn ang="0">
                <a:pos x="1" y="8"/>
              </a:cxn>
              <a:cxn ang="0">
                <a:pos x="1" y="10"/>
              </a:cxn>
              <a:cxn ang="0">
                <a:pos x="1" y="12"/>
              </a:cxn>
              <a:cxn ang="0">
                <a:pos x="1" y="12"/>
              </a:cxn>
              <a:cxn ang="0">
                <a:pos x="1" y="12"/>
              </a:cxn>
              <a:cxn ang="0">
                <a:pos x="1" y="13"/>
              </a:cxn>
              <a:cxn ang="0">
                <a:pos x="0" y="15"/>
              </a:cxn>
              <a:cxn ang="0">
                <a:pos x="0" y="17"/>
              </a:cxn>
              <a:cxn ang="0">
                <a:pos x="1" y="18"/>
              </a:cxn>
              <a:cxn ang="0">
                <a:pos x="1" y="17"/>
              </a:cxn>
              <a:cxn ang="0">
                <a:pos x="1" y="17"/>
              </a:cxn>
              <a:cxn ang="0">
                <a:pos x="2" y="16"/>
              </a:cxn>
              <a:cxn ang="0">
                <a:pos x="2" y="17"/>
              </a:cxn>
              <a:cxn ang="0">
                <a:pos x="2" y="18"/>
              </a:cxn>
              <a:cxn ang="0">
                <a:pos x="2" y="20"/>
              </a:cxn>
              <a:cxn ang="0">
                <a:pos x="3" y="20"/>
              </a:cxn>
              <a:cxn ang="0">
                <a:pos x="5" y="21"/>
              </a:cxn>
              <a:cxn ang="0">
                <a:pos x="7" y="20"/>
              </a:cxn>
              <a:cxn ang="0">
                <a:pos x="9" y="19"/>
              </a:cxn>
              <a:cxn ang="0">
                <a:pos x="10" y="19"/>
              </a:cxn>
              <a:cxn ang="0">
                <a:pos x="11" y="19"/>
              </a:cxn>
              <a:cxn ang="0">
                <a:pos x="11" y="17"/>
              </a:cxn>
              <a:cxn ang="0">
                <a:pos x="11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9" y="12"/>
              </a:cxn>
              <a:cxn ang="0">
                <a:pos x="10" y="10"/>
              </a:cxn>
              <a:cxn ang="0">
                <a:pos x="12" y="10"/>
              </a:cxn>
              <a:cxn ang="0">
                <a:pos x="13" y="8"/>
              </a:cxn>
              <a:cxn ang="0">
                <a:pos x="13" y="7"/>
              </a:cxn>
              <a:cxn ang="0">
                <a:pos x="12" y="7"/>
              </a:cxn>
              <a:cxn ang="0">
                <a:pos x="11" y="6"/>
              </a:cxn>
              <a:cxn ang="0">
                <a:pos x="9" y="6"/>
              </a:cxn>
              <a:cxn ang="0">
                <a:pos x="8" y="6"/>
              </a:cxn>
              <a:cxn ang="0">
                <a:pos x="7" y="8"/>
              </a:cxn>
              <a:cxn ang="0">
                <a:pos x="6" y="8"/>
              </a:cxn>
              <a:cxn ang="0">
                <a:pos x="6" y="7"/>
              </a:cxn>
              <a:cxn ang="0">
                <a:pos x="6" y="5"/>
              </a:cxn>
              <a:cxn ang="0">
                <a:pos x="6" y="5"/>
              </a:cxn>
              <a:cxn ang="0">
                <a:pos x="5" y="4"/>
              </a:cxn>
              <a:cxn ang="0">
                <a:pos x="5" y="3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13" h="21">
                <a:moveTo>
                  <a:pt x="2" y="0"/>
                </a:moveTo>
                <a:lnTo>
                  <a:pt x="2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7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1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2" y="16"/>
                </a:lnTo>
                <a:lnTo>
                  <a:pt x="2" y="16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17"/>
                </a:lnTo>
                <a:lnTo>
                  <a:pt x="2" y="18"/>
                </a:lnTo>
                <a:lnTo>
                  <a:pt x="2" y="18"/>
                </a:lnTo>
                <a:lnTo>
                  <a:pt x="3" y="19"/>
                </a:lnTo>
                <a:lnTo>
                  <a:pt x="2" y="20"/>
                </a:lnTo>
                <a:lnTo>
                  <a:pt x="2" y="20"/>
                </a:lnTo>
                <a:lnTo>
                  <a:pt x="2" y="20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6" y="20"/>
                </a:lnTo>
                <a:lnTo>
                  <a:pt x="7" y="20"/>
                </a:lnTo>
                <a:lnTo>
                  <a:pt x="7" y="20"/>
                </a:lnTo>
                <a:lnTo>
                  <a:pt x="8" y="20"/>
                </a:lnTo>
                <a:lnTo>
                  <a:pt x="9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1" y="19"/>
                </a:lnTo>
                <a:lnTo>
                  <a:pt x="11" y="19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11" y="16"/>
                </a:lnTo>
                <a:lnTo>
                  <a:pt x="11" y="16"/>
                </a:lnTo>
                <a:lnTo>
                  <a:pt x="10" y="16"/>
                </a:lnTo>
                <a:lnTo>
                  <a:pt x="10" y="15"/>
                </a:lnTo>
                <a:lnTo>
                  <a:pt x="10" y="15"/>
                </a:lnTo>
                <a:lnTo>
                  <a:pt x="9" y="15"/>
                </a:lnTo>
                <a:lnTo>
                  <a:pt x="9" y="14"/>
                </a:lnTo>
                <a:lnTo>
                  <a:pt x="9" y="14"/>
                </a:lnTo>
                <a:lnTo>
                  <a:pt x="8" y="13"/>
                </a:lnTo>
                <a:lnTo>
                  <a:pt x="8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1"/>
                </a:lnTo>
                <a:lnTo>
                  <a:pt x="10" y="11"/>
                </a:lnTo>
                <a:lnTo>
                  <a:pt x="10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9"/>
                </a:lnTo>
                <a:lnTo>
                  <a:pt x="13" y="9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7"/>
                </a:lnTo>
                <a:lnTo>
                  <a:pt x="13" y="7"/>
                </a:lnTo>
                <a:lnTo>
                  <a:pt x="12" y="7"/>
                </a:lnTo>
                <a:lnTo>
                  <a:pt x="12" y="7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10" y="6"/>
                </a:lnTo>
                <a:lnTo>
                  <a:pt x="9" y="6"/>
                </a:lnTo>
                <a:lnTo>
                  <a:pt x="9" y="6"/>
                </a:lnTo>
                <a:lnTo>
                  <a:pt x="9" y="6"/>
                </a:lnTo>
                <a:lnTo>
                  <a:pt x="8" y="6"/>
                </a:lnTo>
                <a:lnTo>
                  <a:pt x="8" y="7"/>
                </a:lnTo>
                <a:lnTo>
                  <a:pt x="7" y="8"/>
                </a:lnTo>
                <a:lnTo>
                  <a:pt x="7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5" y="5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1" name="Freeform 53"/>
          <p:cNvSpPr>
            <a:spLocks/>
          </p:cNvSpPr>
          <p:nvPr/>
        </p:nvSpPr>
        <p:spPr bwMode="auto">
          <a:xfrm>
            <a:off x="682625" y="5870575"/>
            <a:ext cx="104775" cy="69850"/>
          </a:xfrm>
          <a:custGeom>
            <a:avLst/>
            <a:gdLst/>
            <a:ahLst/>
            <a:cxnLst>
              <a:cxn ang="0">
                <a:pos x="555" y="296"/>
              </a:cxn>
              <a:cxn ang="0">
                <a:pos x="534" y="268"/>
              </a:cxn>
              <a:cxn ang="0">
                <a:pos x="517" y="233"/>
              </a:cxn>
              <a:cxn ang="0">
                <a:pos x="497" y="195"/>
              </a:cxn>
              <a:cxn ang="0">
                <a:pos x="487" y="164"/>
              </a:cxn>
              <a:cxn ang="0">
                <a:pos x="467" y="128"/>
              </a:cxn>
              <a:cxn ang="0">
                <a:pos x="445" y="93"/>
              </a:cxn>
              <a:cxn ang="0">
                <a:pos x="423" y="69"/>
              </a:cxn>
              <a:cxn ang="0">
                <a:pos x="390" y="47"/>
              </a:cxn>
              <a:cxn ang="0">
                <a:pos x="358" y="40"/>
              </a:cxn>
              <a:cxn ang="0">
                <a:pos x="322" y="43"/>
              </a:cxn>
              <a:cxn ang="0">
                <a:pos x="299" y="61"/>
              </a:cxn>
              <a:cxn ang="0">
                <a:pos x="281" y="87"/>
              </a:cxn>
              <a:cxn ang="0">
                <a:pos x="265" y="53"/>
              </a:cxn>
              <a:cxn ang="0">
                <a:pos x="248" y="26"/>
              </a:cxn>
              <a:cxn ang="0">
                <a:pos x="214" y="13"/>
              </a:cxn>
              <a:cxn ang="0">
                <a:pos x="182" y="0"/>
              </a:cxn>
              <a:cxn ang="0">
                <a:pos x="163" y="3"/>
              </a:cxn>
              <a:cxn ang="0">
                <a:pos x="141" y="10"/>
              </a:cxn>
              <a:cxn ang="0">
                <a:pos x="124" y="18"/>
              </a:cxn>
              <a:cxn ang="0">
                <a:pos x="100" y="28"/>
              </a:cxn>
              <a:cxn ang="0">
                <a:pos x="78" y="30"/>
              </a:cxn>
              <a:cxn ang="0">
                <a:pos x="58" y="19"/>
              </a:cxn>
              <a:cxn ang="0">
                <a:pos x="40" y="10"/>
              </a:cxn>
              <a:cxn ang="0">
                <a:pos x="10" y="16"/>
              </a:cxn>
              <a:cxn ang="0">
                <a:pos x="12" y="21"/>
              </a:cxn>
              <a:cxn ang="0">
                <a:pos x="5" y="27"/>
              </a:cxn>
              <a:cxn ang="0">
                <a:pos x="10" y="33"/>
              </a:cxn>
              <a:cxn ang="0">
                <a:pos x="13" y="44"/>
              </a:cxn>
              <a:cxn ang="0">
                <a:pos x="17" y="46"/>
              </a:cxn>
              <a:cxn ang="0">
                <a:pos x="8" y="46"/>
              </a:cxn>
              <a:cxn ang="0">
                <a:pos x="0" y="46"/>
              </a:cxn>
              <a:cxn ang="0">
                <a:pos x="11" y="65"/>
              </a:cxn>
              <a:cxn ang="0">
                <a:pos x="23" y="85"/>
              </a:cxn>
              <a:cxn ang="0">
                <a:pos x="40" y="102"/>
              </a:cxn>
              <a:cxn ang="0">
                <a:pos x="58" y="112"/>
              </a:cxn>
              <a:cxn ang="0">
                <a:pos x="85" y="126"/>
              </a:cxn>
              <a:cxn ang="0">
                <a:pos x="122" y="141"/>
              </a:cxn>
              <a:cxn ang="0">
                <a:pos x="142" y="151"/>
              </a:cxn>
              <a:cxn ang="0">
                <a:pos x="173" y="167"/>
              </a:cxn>
              <a:cxn ang="0">
                <a:pos x="196" y="184"/>
              </a:cxn>
              <a:cxn ang="0">
                <a:pos x="220" y="196"/>
              </a:cxn>
              <a:cxn ang="0">
                <a:pos x="242" y="213"/>
              </a:cxn>
              <a:cxn ang="0">
                <a:pos x="270" y="227"/>
              </a:cxn>
              <a:cxn ang="0">
                <a:pos x="307" y="242"/>
              </a:cxn>
              <a:cxn ang="0">
                <a:pos x="338" y="249"/>
              </a:cxn>
              <a:cxn ang="0">
                <a:pos x="370" y="262"/>
              </a:cxn>
              <a:cxn ang="0">
                <a:pos x="398" y="276"/>
              </a:cxn>
              <a:cxn ang="0">
                <a:pos x="418" y="287"/>
              </a:cxn>
              <a:cxn ang="0">
                <a:pos x="440" y="306"/>
              </a:cxn>
              <a:cxn ang="0">
                <a:pos x="452" y="317"/>
              </a:cxn>
              <a:cxn ang="0">
                <a:pos x="475" y="330"/>
              </a:cxn>
              <a:cxn ang="0">
                <a:pos x="492" y="339"/>
              </a:cxn>
              <a:cxn ang="0">
                <a:pos x="512" y="353"/>
              </a:cxn>
              <a:cxn ang="0">
                <a:pos x="534" y="343"/>
              </a:cxn>
              <a:cxn ang="0">
                <a:pos x="554" y="331"/>
              </a:cxn>
              <a:cxn ang="0">
                <a:pos x="554" y="322"/>
              </a:cxn>
              <a:cxn ang="0">
                <a:pos x="559" y="312"/>
              </a:cxn>
              <a:cxn ang="0">
                <a:pos x="566" y="298"/>
              </a:cxn>
              <a:cxn ang="0">
                <a:pos x="558" y="280"/>
              </a:cxn>
              <a:cxn ang="0">
                <a:pos x="560" y="286"/>
              </a:cxn>
              <a:cxn ang="0">
                <a:pos x="553" y="291"/>
              </a:cxn>
              <a:cxn ang="0">
                <a:pos x="555" y="296"/>
              </a:cxn>
            </a:cxnLst>
            <a:rect l="0" t="0" r="r" b="b"/>
            <a:pathLst>
              <a:path w="566" h="353">
                <a:moveTo>
                  <a:pt x="555" y="296"/>
                </a:moveTo>
                <a:lnTo>
                  <a:pt x="534" y="268"/>
                </a:lnTo>
                <a:lnTo>
                  <a:pt x="517" y="233"/>
                </a:lnTo>
                <a:lnTo>
                  <a:pt x="497" y="195"/>
                </a:lnTo>
                <a:lnTo>
                  <a:pt x="487" y="164"/>
                </a:lnTo>
                <a:lnTo>
                  <a:pt x="467" y="128"/>
                </a:lnTo>
                <a:lnTo>
                  <a:pt x="445" y="93"/>
                </a:lnTo>
                <a:lnTo>
                  <a:pt x="423" y="69"/>
                </a:lnTo>
                <a:lnTo>
                  <a:pt x="390" y="47"/>
                </a:lnTo>
                <a:lnTo>
                  <a:pt x="358" y="40"/>
                </a:lnTo>
                <a:lnTo>
                  <a:pt x="322" y="43"/>
                </a:lnTo>
                <a:lnTo>
                  <a:pt x="299" y="61"/>
                </a:lnTo>
                <a:lnTo>
                  <a:pt x="281" y="87"/>
                </a:lnTo>
                <a:lnTo>
                  <a:pt x="265" y="53"/>
                </a:lnTo>
                <a:lnTo>
                  <a:pt x="248" y="26"/>
                </a:lnTo>
                <a:lnTo>
                  <a:pt x="214" y="13"/>
                </a:lnTo>
                <a:lnTo>
                  <a:pt x="182" y="0"/>
                </a:lnTo>
                <a:lnTo>
                  <a:pt x="163" y="3"/>
                </a:lnTo>
                <a:lnTo>
                  <a:pt x="141" y="10"/>
                </a:lnTo>
                <a:lnTo>
                  <a:pt x="124" y="18"/>
                </a:lnTo>
                <a:lnTo>
                  <a:pt x="100" y="28"/>
                </a:lnTo>
                <a:lnTo>
                  <a:pt x="78" y="30"/>
                </a:lnTo>
                <a:lnTo>
                  <a:pt x="58" y="19"/>
                </a:lnTo>
                <a:lnTo>
                  <a:pt x="40" y="10"/>
                </a:lnTo>
                <a:lnTo>
                  <a:pt x="10" y="16"/>
                </a:lnTo>
                <a:lnTo>
                  <a:pt x="12" y="21"/>
                </a:lnTo>
                <a:lnTo>
                  <a:pt x="5" y="27"/>
                </a:lnTo>
                <a:lnTo>
                  <a:pt x="10" y="33"/>
                </a:lnTo>
                <a:lnTo>
                  <a:pt x="13" y="44"/>
                </a:lnTo>
                <a:lnTo>
                  <a:pt x="17" y="46"/>
                </a:lnTo>
                <a:lnTo>
                  <a:pt x="8" y="46"/>
                </a:lnTo>
                <a:lnTo>
                  <a:pt x="0" y="46"/>
                </a:lnTo>
                <a:lnTo>
                  <a:pt x="11" y="65"/>
                </a:lnTo>
                <a:lnTo>
                  <a:pt x="23" y="85"/>
                </a:lnTo>
                <a:lnTo>
                  <a:pt x="40" y="102"/>
                </a:lnTo>
                <a:lnTo>
                  <a:pt x="58" y="112"/>
                </a:lnTo>
                <a:lnTo>
                  <a:pt x="85" y="126"/>
                </a:lnTo>
                <a:lnTo>
                  <a:pt x="122" y="141"/>
                </a:lnTo>
                <a:lnTo>
                  <a:pt x="142" y="151"/>
                </a:lnTo>
                <a:lnTo>
                  <a:pt x="173" y="167"/>
                </a:lnTo>
                <a:lnTo>
                  <a:pt x="196" y="184"/>
                </a:lnTo>
                <a:lnTo>
                  <a:pt x="220" y="196"/>
                </a:lnTo>
                <a:lnTo>
                  <a:pt x="242" y="213"/>
                </a:lnTo>
                <a:lnTo>
                  <a:pt x="270" y="227"/>
                </a:lnTo>
                <a:lnTo>
                  <a:pt x="307" y="242"/>
                </a:lnTo>
                <a:lnTo>
                  <a:pt x="338" y="249"/>
                </a:lnTo>
                <a:lnTo>
                  <a:pt x="370" y="262"/>
                </a:lnTo>
                <a:lnTo>
                  <a:pt x="398" y="276"/>
                </a:lnTo>
                <a:lnTo>
                  <a:pt x="418" y="287"/>
                </a:lnTo>
                <a:lnTo>
                  <a:pt x="440" y="306"/>
                </a:lnTo>
                <a:lnTo>
                  <a:pt x="452" y="317"/>
                </a:lnTo>
                <a:lnTo>
                  <a:pt x="475" y="330"/>
                </a:lnTo>
                <a:lnTo>
                  <a:pt x="492" y="339"/>
                </a:lnTo>
                <a:lnTo>
                  <a:pt x="512" y="353"/>
                </a:lnTo>
                <a:lnTo>
                  <a:pt x="534" y="343"/>
                </a:lnTo>
                <a:lnTo>
                  <a:pt x="554" y="331"/>
                </a:lnTo>
                <a:lnTo>
                  <a:pt x="554" y="322"/>
                </a:lnTo>
                <a:lnTo>
                  <a:pt x="559" y="312"/>
                </a:lnTo>
                <a:lnTo>
                  <a:pt x="566" y="298"/>
                </a:lnTo>
                <a:lnTo>
                  <a:pt x="558" y="280"/>
                </a:lnTo>
                <a:lnTo>
                  <a:pt x="560" y="286"/>
                </a:lnTo>
                <a:lnTo>
                  <a:pt x="553" y="291"/>
                </a:lnTo>
                <a:lnTo>
                  <a:pt x="555" y="296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2" name="Freeform 54"/>
          <p:cNvSpPr>
            <a:spLocks/>
          </p:cNvSpPr>
          <p:nvPr/>
        </p:nvSpPr>
        <p:spPr bwMode="auto">
          <a:xfrm>
            <a:off x="601663" y="5803900"/>
            <a:ext cx="101600" cy="58738"/>
          </a:xfrm>
          <a:custGeom>
            <a:avLst/>
            <a:gdLst/>
            <a:ahLst/>
            <a:cxnLst>
              <a:cxn ang="0">
                <a:pos x="412" y="279"/>
              </a:cxn>
              <a:cxn ang="0">
                <a:pos x="453" y="278"/>
              </a:cxn>
              <a:cxn ang="0">
                <a:pos x="504" y="283"/>
              </a:cxn>
              <a:cxn ang="0">
                <a:pos x="529" y="265"/>
              </a:cxn>
              <a:cxn ang="0">
                <a:pos x="544" y="239"/>
              </a:cxn>
              <a:cxn ang="0">
                <a:pos x="538" y="209"/>
              </a:cxn>
              <a:cxn ang="0">
                <a:pos x="523" y="178"/>
              </a:cxn>
              <a:cxn ang="0">
                <a:pos x="504" y="156"/>
              </a:cxn>
              <a:cxn ang="0">
                <a:pos x="478" y="146"/>
              </a:cxn>
              <a:cxn ang="0">
                <a:pos x="438" y="130"/>
              </a:cxn>
              <a:cxn ang="0">
                <a:pos x="407" y="123"/>
              </a:cxn>
              <a:cxn ang="0">
                <a:pos x="377" y="120"/>
              </a:cxn>
              <a:cxn ang="0">
                <a:pos x="346" y="113"/>
              </a:cxn>
              <a:cxn ang="0">
                <a:pos x="329" y="112"/>
              </a:cxn>
              <a:cxn ang="0">
                <a:pos x="316" y="119"/>
              </a:cxn>
              <a:cxn ang="0">
                <a:pos x="293" y="120"/>
              </a:cxn>
              <a:cxn ang="0">
                <a:pos x="271" y="130"/>
              </a:cxn>
              <a:cxn ang="0">
                <a:pos x="257" y="132"/>
              </a:cxn>
              <a:cxn ang="0">
                <a:pos x="243" y="125"/>
              </a:cxn>
              <a:cxn ang="0">
                <a:pos x="226" y="125"/>
              </a:cxn>
              <a:cxn ang="0">
                <a:pos x="205" y="113"/>
              </a:cxn>
              <a:cxn ang="0">
                <a:pos x="194" y="99"/>
              </a:cxn>
              <a:cxn ang="0">
                <a:pos x="185" y="85"/>
              </a:cxn>
              <a:cxn ang="0">
                <a:pos x="169" y="73"/>
              </a:cxn>
              <a:cxn ang="0">
                <a:pos x="157" y="62"/>
              </a:cxn>
              <a:cxn ang="0">
                <a:pos x="140" y="53"/>
              </a:cxn>
              <a:cxn ang="0">
                <a:pos x="117" y="37"/>
              </a:cxn>
              <a:cxn ang="0">
                <a:pos x="87" y="35"/>
              </a:cxn>
              <a:cxn ang="0">
                <a:pos x="60" y="21"/>
              </a:cxn>
              <a:cxn ang="0">
                <a:pos x="47" y="18"/>
              </a:cxn>
              <a:cxn ang="0">
                <a:pos x="32" y="6"/>
              </a:cxn>
              <a:cxn ang="0">
                <a:pos x="13" y="0"/>
              </a:cxn>
              <a:cxn ang="0">
                <a:pos x="2" y="12"/>
              </a:cxn>
              <a:cxn ang="0">
                <a:pos x="0" y="33"/>
              </a:cxn>
              <a:cxn ang="0">
                <a:pos x="12" y="53"/>
              </a:cxn>
              <a:cxn ang="0">
                <a:pos x="29" y="70"/>
              </a:cxn>
              <a:cxn ang="0">
                <a:pos x="48" y="85"/>
              </a:cxn>
              <a:cxn ang="0">
                <a:pos x="77" y="96"/>
              </a:cxn>
              <a:cxn ang="0">
                <a:pos x="109" y="103"/>
              </a:cxn>
              <a:cxn ang="0">
                <a:pos x="136" y="117"/>
              </a:cxn>
              <a:cxn ang="0">
                <a:pos x="164" y="132"/>
              </a:cxn>
              <a:cxn ang="0">
                <a:pos x="199" y="159"/>
              </a:cxn>
              <a:cxn ang="0">
                <a:pos x="230" y="184"/>
              </a:cxn>
              <a:cxn ang="0">
                <a:pos x="264" y="211"/>
              </a:cxn>
              <a:cxn ang="0">
                <a:pos x="304" y="235"/>
              </a:cxn>
              <a:cxn ang="0">
                <a:pos x="333" y="246"/>
              </a:cxn>
              <a:cxn ang="0">
                <a:pos x="364" y="254"/>
              </a:cxn>
              <a:cxn ang="0">
                <a:pos x="393" y="274"/>
              </a:cxn>
              <a:cxn ang="0">
                <a:pos x="420" y="291"/>
              </a:cxn>
              <a:cxn ang="0">
                <a:pos x="418" y="287"/>
              </a:cxn>
              <a:cxn ang="0">
                <a:pos x="412" y="279"/>
              </a:cxn>
            </a:cxnLst>
            <a:rect l="0" t="0" r="r" b="b"/>
            <a:pathLst>
              <a:path w="544" h="291">
                <a:moveTo>
                  <a:pt x="412" y="279"/>
                </a:moveTo>
                <a:lnTo>
                  <a:pt x="453" y="278"/>
                </a:lnTo>
                <a:lnTo>
                  <a:pt x="504" y="283"/>
                </a:lnTo>
                <a:lnTo>
                  <a:pt x="529" y="265"/>
                </a:lnTo>
                <a:lnTo>
                  <a:pt x="544" y="239"/>
                </a:lnTo>
                <a:lnTo>
                  <a:pt x="538" y="209"/>
                </a:lnTo>
                <a:lnTo>
                  <a:pt x="523" y="178"/>
                </a:lnTo>
                <a:lnTo>
                  <a:pt x="504" y="156"/>
                </a:lnTo>
                <a:lnTo>
                  <a:pt x="478" y="146"/>
                </a:lnTo>
                <a:lnTo>
                  <a:pt x="438" y="130"/>
                </a:lnTo>
                <a:lnTo>
                  <a:pt x="407" y="123"/>
                </a:lnTo>
                <a:lnTo>
                  <a:pt x="377" y="120"/>
                </a:lnTo>
                <a:lnTo>
                  <a:pt x="346" y="113"/>
                </a:lnTo>
                <a:lnTo>
                  <a:pt x="329" y="112"/>
                </a:lnTo>
                <a:lnTo>
                  <a:pt x="316" y="119"/>
                </a:lnTo>
                <a:lnTo>
                  <a:pt x="293" y="120"/>
                </a:lnTo>
                <a:lnTo>
                  <a:pt x="271" y="130"/>
                </a:lnTo>
                <a:lnTo>
                  <a:pt x="257" y="132"/>
                </a:lnTo>
                <a:lnTo>
                  <a:pt x="243" y="125"/>
                </a:lnTo>
                <a:lnTo>
                  <a:pt x="226" y="125"/>
                </a:lnTo>
                <a:lnTo>
                  <a:pt x="205" y="113"/>
                </a:lnTo>
                <a:lnTo>
                  <a:pt x="194" y="99"/>
                </a:lnTo>
                <a:lnTo>
                  <a:pt x="185" y="85"/>
                </a:lnTo>
                <a:lnTo>
                  <a:pt x="169" y="73"/>
                </a:lnTo>
                <a:lnTo>
                  <a:pt x="157" y="62"/>
                </a:lnTo>
                <a:lnTo>
                  <a:pt x="140" y="53"/>
                </a:lnTo>
                <a:lnTo>
                  <a:pt x="117" y="37"/>
                </a:lnTo>
                <a:lnTo>
                  <a:pt x="87" y="35"/>
                </a:lnTo>
                <a:lnTo>
                  <a:pt x="60" y="21"/>
                </a:lnTo>
                <a:lnTo>
                  <a:pt x="47" y="18"/>
                </a:lnTo>
                <a:lnTo>
                  <a:pt x="32" y="6"/>
                </a:lnTo>
                <a:lnTo>
                  <a:pt x="13" y="0"/>
                </a:lnTo>
                <a:lnTo>
                  <a:pt x="2" y="12"/>
                </a:lnTo>
                <a:lnTo>
                  <a:pt x="0" y="33"/>
                </a:lnTo>
                <a:lnTo>
                  <a:pt x="12" y="53"/>
                </a:lnTo>
                <a:lnTo>
                  <a:pt x="29" y="70"/>
                </a:lnTo>
                <a:lnTo>
                  <a:pt x="48" y="85"/>
                </a:lnTo>
                <a:lnTo>
                  <a:pt x="77" y="96"/>
                </a:lnTo>
                <a:lnTo>
                  <a:pt x="109" y="103"/>
                </a:lnTo>
                <a:lnTo>
                  <a:pt x="136" y="117"/>
                </a:lnTo>
                <a:lnTo>
                  <a:pt x="164" y="132"/>
                </a:lnTo>
                <a:lnTo>
                  <a:pt x="199" y="159"/>
                </a:lnTo>
                <a:lnTo>
                  <a:pt x="230" y="184"/>
                </a:lnTo>
                <a:lnTo>
                  <a:pt x="264" y="211"/>
                </a:lnTo>
                <a:lnTo>
                  <a:pt x="304" y="235"/>
                </a:lnTo>
                <a:lnTo>
                  <a:pt x="333" y="246"/>
                </a:lnTo>
                <a:lnTo>
                  <a:pt x="364" y="254"/>
                </a:lnTo>
                <a:lnTo>
                  <a:pt x="393" y="274"/>
                </a:lnTo>
                <a:lnTo>
                  <a:pt x="420" y="291"/>
                </a:lnTo>
                <a:lnTo>
                  <a:pt x="418" y="287"/>
                </a:lnTo>
                <a:lnTo>
                  <a:pt x="412" y="279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3" name="Freeform 55"/>
          <p:cNvSpPr>
            <a:spLocks/>
          </p:cNvSpPr>
          <p:nvPr/>
        </p:nvSpPr>
        <p:spPr bwMode="auto">
          <a:xfrm>
            <a:off x="566738" y="5776913"/>
            <a:ext cx="19050" cy="20637"/>
          </a:xfrm>
          <a:custGeom>
            <a:avLst/>
            <a:gdLst/>
            <a:ahLst/>
            <a:cxnLst>
              <a:cxn ang="0">
                <a:pos x="78" y="64"/>
              </a:cxn>
              <a:cxn ang="0">
                <a:pos x="58" y="41"/>
              </a:cxn>
              <a:cxn ang="0">
                <a:pos x="46" y="17"/>
              </a:cxn>
              <a:cxn ang="0">
                <a:pos x="23" y="0"/>
              </a:cxn>
              <a:cxn ang="0">
                <a:pos x="0" y="2"/>
              </a:cxn>
              <a:cxn ang="0">
                <a:pos x="11" y="29"/>
              </a:cxn>
              <a:cxn ang="0">
                <a:pos x="30" y="62"/>
              </a:cxn>
              <a:cxn ang="0">
                <a:pos x="54" y="83"/>
              </a:cxn>
              <a:cxn ang="0">
                <a:pos x="84" y="94"/>
              </a:cxn>
              <a:cxn ang="0">
                <a:pos x="91" y="89"/>
              </a:cxn>
              <a:cxn ang="0">
                <a:pos x="95" y="82"/>
              </a:cxn>
              <a:cxn ang="0">
                <a:pos x="87" y="69"/>
              </a:cxn>
              <a:cxn ang="0">
                <a:pos x="95" y="64"/>
              </a:cxn>
              <a:cxn ang="0">
                <a:pos x="86" y="64"/>
              </a:cxn>
              <a:cxn ang="0">
                <a:pos x="79" y="69"/>
              </a:cxn>
              <a:cxn ang="0">
                <a:pos x="78" y="64"/>
              </a:cxn>
            </a:cxnLst>
            <a:rect l="0" t="0" r="r" b="b"/>
            <a:pathLst>
              <a:path w="95" h="94">
                <a:moveTo>
                  <a:pt x="78" y="64"/>
                </a:moveTo>
                <a:lnTo>
                  <a:pt x="58" y="41"/>
                </a:lnTo>
                <a:lnTo>
                  <a:pt x="46" y="17"/>
                </a:lnTo>
                <a:lnTo>
                  <a:pt x="23" y="0"/>
                </a:lnTo>
                <a:lnTo>
                  <a:pt x="0" y="2"/>
                </a:lnTo>
                <a:lnTo>
                  <a:pt x="11" y="29"/>
                </a:lnTo>
                <a:lnTo>
                  <a:pt x="30" y="62"/>
                </a:lnTo>
                <a:lnTo>
                  <a:pt x="54" y="83"/>
                </a:lnTo>
                <a:lnTo>
                  <a:pt x="84" y="94"/>
                </a:lnTo>
                <a:lnTo>
                  <a:pt x="91" y="89"/>
                </a:lnTo>
                <a:lnTo>
                  <a:pt x="95" y="82"/>
                </a:lnTo>
                <a:lnTo>
                  <a:pt x="87" y="69"/>
                </a:lnTo>
                <a:lnTo>
                  <a:pt x="95" y="64"/>
                </a:lnTo>
                <a:lnTo>
                  <a:pt x="86" y="64"/>
                </a:lnTo>
                <a:lnTo>
                  <a:pt x="79" y="69"/>
                </a:lnTo>
                <a:lnTo>
                  <a:pt x="78" y="64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4" name="Freeform 56"/>
          <p:cNvSpPr>
            <a:spLocks/>
          </p:cNvSpPr>
          <p:nvPr/>
        </p:nvSpPr>
        <p:spPr bwMode="auto">
          <a:xfrm>
            <a:off x="538163" y="5764213"/>
            <a:ext cx="12700" cy="11112"/>
          </a:xfrm>
          <a:custGeom>
            <a:avLst/>
            <a:gdLst/>
            <a:ahLst/>
            <a:cxnLst>
              <a:cxn ang="0">
                <a:pos x="65" y="44"/>
              </a:cxn>
              <a:cxn ang="0">
                <a:pos x="65" y="27"/>
              </a:cxn>
              <a:cxn ang="0">
                <a:pos x="59" y="15"/>
              </a:cxn>
              <a:cxn ang="0">
                <a:pos x="38" y="4"/>
              </a:cxn>
              <a:cxn ang="0">
                <a:pos x="22" y="0"/>
              </a:cxn>
              <a:cxn ang="0">
                <a:pos x="14" y="0"/>
              </a:cxn>
              <a:cxn ang="0">
                <a:pos x="8" y="1"/>
              </a:cxn>
              <a:cxn ang="0">
                <a:pos x="0" y="9"/>
              </a:cxn>
              <a:cxn ang="0">
                <a:pos x="5" y="17"/>
              </a:cxn>
              <a:cxn ang="0">
                <a:pos x="17" y="36"/>
              </a:cxn>
              <a:cxn ang="0">
                <a:pos x="35" y="50"/>
              </a:cxn>
              <a:cxn ang="0">
                <a:pos x="55" y="57"/>
              </a:cxn>
              <a:cxn ang="0">
                <a:pos x="65" y="44"/>
              </a:cxn>
            </a:cxnLst>
            <a:rect l="0" t="0" r="r" b="b"/>
            <a:pathLst>
              <a:path w="65" h="57">
                <a:moveTo>
                  <a:pt x="65" y="44"/>
                </a:moveTo>
                <a:lnTo>
                  <a:pt x="65" y="27"/>
                </a:lnTo>
                <a:lnTo>
                  <a:pt x="59" y="15"/>
                </a:lnTo>
                <a:lnTo>
                  <a:pt x="38" y="4"/>
                </a:lnTo>
                <a:lnTo>
                  <a:pt x="22" y="0"/>
                </a:lnTo>
                <a:lnTo>
                  <a:pt x="14" y="0"/>
                </a:lnTo>
                <a:lnTo>
                  <a:pt x="8" y="1"/>
                </a:lnTo>
                <a:lnTo>
                  <a:pt x="0" y="9"/>
                </a:lnTo>
                <a:lnTo>
                  <a:pt x="5" y="17"/>
                </a:lnTo>
                <a:lnTo>
                  <a:pt x="17" y="36"/>
                </a:lnTo>
                <a:lnTo>
                  <a:pt x="35" y="50"/>
                </a:lnTo>
                <a:lnTo>
                  <a:pt x="55" y="57"/>
                </a:lnTo>
                <a:lnTo>
                  <a:pt x="65" y="44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5" name="Freeform 57"/>
          <p:cNvSpPr>
            <a:spLocks/>
          </p:cNvSpPr>
          <p:nvPr/>
        </p:nvSpPr>
        <p:spPr bwMode="auto">
          <a:xfrm>
            <a:off x="519113" y="5751513"/>
            <a:ext cx="4762" cy="4762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21" y="15"/>
              </a:cxn>
              <a:cxn ang="0">
                <a:pos x="19" y="10"/>
              </a:cxn>
              <a:cxn ang="0">
                <a:pos x="15" y="2"/>
              </a:cxn>
              <a:cxn ang="0">
                <a:pos x="7" y="8"/>
              </a:cxn>
              <a:cxn ang="0">
                <a:pos x="5" y="2"/>
              </a:cxn>
              <a:cxn ang="0">
                <a:pos x="2" y="0"/>
              </a:cxn>
              <a:cxn ang="0">
                <a:pos x="0" y="13"/>
              </a:cxn>
              <a:cxn ang="0">
                <a:pos x="2" y="18"/>
              </a:cxn>
              <a:cxn ang="0">
                <a:pos x="3" y="23"/>
              </a:cxn>
              <a:cxn ang="0">
                <a:pos x="14" y="19"/>
              </a:cxn>
              <a:cxn ang="0">
                <a:pos x="16" y="16"/>
              </a:cxn>
            </a:cxnLst>
            <a:rect l="0" t="0" r="r" b="b"/>
            <a:pathLst>
              <a:path w="21" h="23">
                <a:moveTo>
                  <a:pt x="16" y="16"/>
                </a:moveTo>
                <a:lnTo>
                  <a:pt x="21" y="15"/>
                </a:lnTo>
                <a:lnTo>
                  <a:pt x="19" y="10"/>
                </a:lnTo>
                <a:lnTo>
                  <a:pt x="15" y="2"/>
                </a:lnTo>
                <a:lnTo>
                  <a:pt x="7" y="8"/>
                </a:lnTo>
                <a:lnTo>
                  <a:pt x="5" y="2"/>
                </a:lnTo>
                <a:lnTo>
                  <a:pt x="2" y="0"/>
                </a:lnTo>
                <a:lnTo>
                  <a:pt x="0" y="13"/>
                </a:lnTo>
                <a:lnTo>
                  <a:pt x="2" y="18"/>
                </a:lnTo>
                <a:lnTo>
                  <a:pt x="3" y="23"/>
                </a:lnTo>
                <a:lnTo>
                  <a:pt x="14" y="19"/>
                </a:lnTo>
                <a:lnTo>
                  <a:pt x="16" y="16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6" name="Freeform 58"/>
          <p:cNvSpPr>
            <a:spLocks/>
          </p:cNvSpPr>
          <p:nvPr/>
        </p:nvSpPr>
        <p:spPr bwMode="auto">
          <a:xfrm>
            <a:off x="504825" y="5738813"/>
            <a:ext cx="4763" cy="11112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28" y="19"/>
              </a:cxn>
              <a:cxn ang="0">
                <a:pos x="27" y="13"/>
              </a:cxn>
              <a:cxn ang="0">
                <a:pos x="24" y="8"/>
              </a:cxn>
              <a:cxn ang="0">
                <a:pos x="20" y="0"/>
              </a:cxn>
              <a:cxn ang="0">
                <a:pos x="13" y="6"/>
              </a:cxn>
              <a:cxn ang="0">
                <a:pos x="7" y="8"/>
              </a:cxn>
              <a:cxn ang="0">
                <a:pos x="0" y="12"/>
              </a:cxn>
              <a:cxn ang="0">
                <a:pos x="7" y="25"/>
              </a:cxn>
              <a:cxn ang="0">
                <a:pos x="8" y="31"/>
              </a:cxn>
              <a:cxn ang="0">
                <a:pos x="14" y="37"/>
              </a:cxn>
              <a:cxn ang="0">
                <a:pos x="19" y="45"/>
              </a:cxn>
              <a:cxn ang="0">
                <a:pos x="24" y="42"/>
              </a:cxn>
              <a:cxn ang="0">
                <a:pos x="27" y="31"/>
              </a:cxn>
              <a:cxn ang="0">
                <a:pos x="31" y="28"/>
              </a:cxn>
              <a:cxn ang="0">
                <a:pos x="30" y="24"/>
              </a:cxn>
            </a:cxnLst>
            <a:rect l="0" t="0" r="r" b="b"/>
            <a:pathLst>
              <a:path w="31" h="45">
                <a:moveTo>
                  <a:pt x="30" y="24"/>
                </a:moveTo>
                <a:lnTo>
                  <a:pt x="28" y="19"/>
                </a:lnTo>
                <a:lnTo>
                  <a:pt x="27" y="13"/>
                </a:lnTo>
                <a:lnTo>
                  <a:pt x="24" y="8"/>
                </a:lnTo>
                <a:lnTo>
                  <a:pt x="20" y="0"/>
                </a:lnTo>
                <a:lnTo>
                  <a:pt x="13" y="6"/>
                </a:lnTo>
                <a:lnTo>
                  <a:pt x="7" y="8"/>
                </a:lnTo>
                <a:lnTo>
                  <a:pt x="0" y="12"/>
                </a:lnTo>
                <a:lnTo>
                  <a:pt x="7" y="25"/>
                </a:lnTo>
                <a:lnTo>
                  <a:pt x="8" y="31"/>
                </a:lnTo>
                <a:lnTo>
                  <a:pt x="14" y="37"/>
                </a:lnTo>
                <a:lnTo>
                  <a:pt x="19" y="45"/>
                </a:lnTo>
                <a:lnTo>
                  <a:pt x="24" y="42"/>
                </a:lnTo>
                <a:lnTo>
                  <a:pt x="27" y="31"/>
                </a:lnTo>
                <a:lnTo>
                  <a:pt x="31" y="28"/>
                </a:lnTo>
                <a:lnTo>
                  <a:pt x="30" y="24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7" name="Freeform 59"/>
          <p:cNvSpPr>
            <a:spLocks/>
          </p:cNvSpPr>
          <p:nvPr/>
        </p:nvSpPr>
        <p:spPr bwMode="auto">
          <a:xfrm>
            <a:off x="484188" y="5711825"/>
            <a:ext cx="11112" cy="22225"/>
          </a:xfrm>
          <a:custGeom>
            <a:avLst/>
            <a:gdLst/>
            <a:ahLst/>
            <a:cxnLst>
              <a:cxn ang="0">
                <a:pos x="50" y="38"/>
              </a:cxn>
              <a:cxn ang="0">
                <a:pos x="43" y="25"/>
              </a:cxn>
              <a:cxn ang="0">
                <a:pos x="33" y="20"/>
              </a:cxn>
              <a:cxn ang="0">
                <a:pos x="24" y="11"/>
              </a:cxn>
              <a:cxn ang="0">
                <a:pos x="16" y="1"/>
              </a:cxn>
              <a:cxn ang="0">
                <a:pos x="11" y="0"/>
              </a:cxn>
              <a:cxn ang="0">
                <a:pos x="5" y="6"/>
              </a:cxn>
              <a:cxn ang="0">
                <a:pos x="0" y="7"/>
              </a:cxn>
              <a:cxn ang="0">
                <a:pos x="11" y="35"/>
              </a:cxn>
              <a:cxn ang="0">
                <a:pos x="24" y="59"/>
              </a:cxn>
              <a:cxn ang="0">
                <a:pos x="42" y="86"/>
              </a:cxn>
              <a:cxn ang="0">
                <a:pos x="55" y="111"/>
              </a:cxn>
              <a:cxn ang="0">
                <a:pos x="61" y="109"/>
              </a:cxn>
              <a:cxn ang="0">
                <a:pos x="67" y="104"/>
              </a:cxn>
              <a:cxn ang="0">
                <a:pos x="59" y="86"/>
              </a:cxn>
              <a:cxn ang="0">
                <a:pos x="60" y="69"/>
              </a:cxn>
              <a:cxn ang="0">
                <a:pos x="57" y="50"/>
              </a:cxn>
              <a:cxn ang="0">
                <a:pos x="50" y="38"/>
              </a:cxn>
            </a:cxnLst>
            <a:rect l="0" t="0" r="r" b="b"/>
            <a:pathLst>
              <a:path w="67" h="111">
                <a:moveTo>
                  <a:pt x="50" y="38"/>
                </a:moveTo>
                <a:lnTo>
                  <a:pt x="43" y="25"/>
                </a:lnTo>
                <a:lnTo>
                  <a:pt x="33" y="20"/>
                </a:lnTo>
                <a:lnTo>
                  <a:pt x="24" y="11"/>
                </a:lnTo>
                <a:lnTo>
                  <a:pt x="16" y="1"/>
                </a:lnTo>
                <a:lnTo>
                  <a:pt x="11" y="0"/>
                </a:lnTo>
                <a:lnTo>
                  <a:pt x="5" y="6"/>
                </a:lnTo>
                <a:lnTo>
                  <a:pt x="0" y="7"/>
                </a:lnTo>
                <a:lnTo>
                  <a:pt x="11" y="35"/>
                </a:lnTo>
                <a:lnTo>
                  <a:pt x="24" y="59"/>
                </a:lnTo>
                <a:lnTo>
                  <a:pt x="42" y="86"/>
                </a:lnTo>
                <a:lnTo>
                  <a:pt x="55" y="111"/>
                </a:lnTo>
                <a:lnTo>
                  <a:pt x="61" y="109"/>
                </a:lnTo>
                <a:lnTo>
                  <a:pt x="67" y="104"/>
                </a:lnTo>
                <a:lnTo>
                  <a:pt x="59" y="86"/>
                </a:lnTo>
                <a:lnTo>
                  <a:pt x="60" y="69"/>
                </a:lnTo>
                <a:lnTo>
                  <a:pt x="57" y="50"/>
                </a:lnTo>
                <a:lnTo>
                  <a:pt x="50" y="38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8" name="Freeform 60"/>
          <p:cNvSpPr>
            <a:spLocks/>
          </p:cNvSpPr>
          <p:nvPr/>
        </p:nvSpPr>
        <p:spPr bwMode="auto">
          <a:xfrm>
            <a:off x="457200" y="5684838"/>
            <a:ext cx="38100" cy="22225"/>
          </a:xfrm>
          <a:custGeom>
            <a:avLst/>
            <a:gdLst/>
            <a:ahLst/>
            <a:cxnLst>
              <a:cxn ang="0">
                <a:pos x="153" y="27"/>
              </a:cxn>
              <a:cxn ang="0">
                <a:pos x="188" y="45"/>
              </a:cxn>
              <a:cxn ang="0">
                <a:pos x="203" y="67"/>
              </a:cxn>
              <a:cxn ang="0">
                <a:pos x="201" y="87"/>
              </a:cxn>
              <a:cxn ang="0">
                <a:pos x="171" y="111"/>
              </a:cxn>
              <a:cxn ang="0">
                <a:pos x="164" y="108"/>
              </a:cxn>
              <a:cxn ang="0">
                <a:pos x="151" y="100"/>
              </a:cxn>
              <a:cxn ang="0">
                <a:pos x="146" y="89"/>
              </a:cxn>
              <a:cxn ang="0">
                <a:pos x="140" y="78"/>
              </a:cxn>
              <a:cxn ang="0">
                <a:pos x="138" y="89"/>
              </a:cxn>
              <a:cxn ang="0">
                <a:pos x="141" y="100"/>
              </a:cxn>
              <a:cxn ang="0">
                <a:pos x="138" y="108"/>
              </a:cxn>
              <a:cxn ang="0">
                <a:pos x="146" y="116"/>
              </a:cxn>
              <a:cxn ang="0">
                <a:pos x="131" y="112"/>
              </a:cxn>
              <a:cxn ang="0">
                <a:pos x="117" y="106"/>
              </a:cxn>
              <a:cxn ang="0">
                <a:pos x="105" y="95"/>
              </a:cxn>
              <a:cxn ang="0">
                <a:pos x="89" y="82"/>
              </a:cxn>
              <a:cxn ang="0">
                <a:pos x="84" y="74"/>
              </a:cxn>
              <a:cxn ang="0">
                <a:pos x="74" y="69"/>
              </a:cxn>
              <a:cxn ang="0">
                <a:pos x="55" y="72"/>
              </a:cxn>
              <a:cxn ang="0">
                <a:pos x="50" y="66"/>
              </a:cxn>
              <a:cxn ang="0">
                <a:pos x="36" y="50"/>
              </a:cxn>
              <a:cxn ang="0">
                <a:pos x="19" y="40"/>
              </a:cxn>
              <a:cxn ang="0">
                <a:pos x="12" y="20"/>
              </a:cxn>
              <a:cxn ang="0">
                <a:pos x="0" y="0"/>
              </a:cxn>
              <a:cxn ang="0">
                <a:pos x="30" y="2"/>
              </a:cxn>
              <a:cxn ang="0">
                <a:pos x="62" y="10"/>
              </a:cxn>
              <a:cxn ang="0">
                <a:pos x="91" y="21"/>
              </a:cxn>
              <a:cxn ang="0">
                <a:pos x="122" y="28"/>
              </a:cxn>
              <a:cxn ang="0">
                <a:pos x="129" y="33"/>
              </a:cxn>
              <a:cxn ang="0">
                <a:pos x="141" y="42"/>
              </a:cxn>
              <a:cxn ang="0">
                <a:pos x="156" y="38"/>
              </a:cxn>
              <a:cxn ang="0">
                <a:pos x="153" y="27"/>
              </a:cxn>
            </a:cxnLst>
            <a:rect l="0" t="0" r="r" b="b"/>
            <a:pathLst>
              <a:path w="203" h="116">
                <a:moveTo>
                  <a:pt x="153" y="27"/>
                </a:moveTo>
                <a:lnTo>
                  <a:pt x="188" y="45"/>
                </a:lnTo>
                <a:lnTo>
                  <a:pt x="203" y="67"/>
                </a:lnTo>
                <a:lnTo>
                  <a:pt x="201" y="87"/>
                </a:lnTo>
                <a:lnTo>
                  <a:pt x="171" y="111"/>
                </a:lnTo>
                <a:lnTo>
                  <a:pt x="164" y="108"/>
                </a:lnTo>
                <a:lnTo>
                  <a:pt x="151" y="100"/>
                </a:lnTo>
                <a:lnTo>
                  <a:pt x="146" y="89"/>
                </a:lnTo>
                <a:lnTo>
                  <a:pt x="140" y="78"/>
                </a:lnTo>
                <a:lnTo>
                  <a:pt x="138" y="89"/>
                </a:lnTo>
                <a:lnTo>
                  <a:pt x="141" y="100"/>
                </a:lnTo>
                <a:lnTo>
                  <a:pt x="138" y="108"/>
                </a:lnTo>
                <a:lnTo>
                  <a:pt x="146" y="116"/>
                </a:lnTo>
                <a:lnTo>
                  <a:pt x="131" y="112"/>
                </a:lnTo>
                <a:lnTo>
                  <a:pt x="117" y="106"/>
                </a:lnTo>
                <a:lnTo>
                  <a:pt x="105" y="95"/>
                </a:lnTo>
                <a:lnTo>
                  <a:pt x="89" y="82"/>
                </a:lnTo>
                <a:lnTo>
                  <a:pt x="84" y="74"/>
                </a:lnTo>
                <a:lnTo>
                  <a:pt x="74" y="69"/>
                </a:lnTo>
                <a:lnTo>
                  <a:pt x="55" y="72"/>
                </a:lnTo>
                <a:lnTo>
                  <a:pt x="50" y="66"/>
                </a:lnTo>
                <a:lnTo>
                  <a:pt x="36" y="50"/>
                </a:lnTo>
                <a:lnTo>
                  <a:pt x="19" y="40"/>
                </a:lnTo>
                <a:lnTo>
                  <a:pt x="12" y="20"/>
                </a:lnTo>
                <a:lnTo>
                  <a:pt x="0" y="0"/>
                </a:lnTo>
                <a:lnTo>
                  <a:pt x="30" y="2"/>
                </a:lnTo>
                <a:lnTo>
                  <a:pt x="62" y="10"/>
                </a:lnTo>
                <a:lnTo>
                  <a:pt x="91" y="21"/>
                </a:lnTo>
                <a:lnTo>
                  <a:pt x="122" y="28"/>
                </a:lnTo>
                <a:lnTo>
                  <a:pt x="129" y="33"/>
                </a:lnTo>
                <a:lnTo>
                  <a:pt x="141" y="42"/>
                </a:lnTo>
                <a:lnTo>
                  <a:pt x="156" y="38"/>
                </a:lnTo>
                <a:lnTo>
                  <a:pt x="153" y="27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49" name="Freeform 61"/>
          <p:cNvSpPr>
            <a:spLocks/>
          </p:cNvSpPr>
          <p:nvPr/>
        </p:nvSpPr>
        <p:spPr bwMode="auto">
          <a:xfrm>
            <a:off x="427038" y="5637213"/>
            <a:ext cx="28575" cy="36512"/>
          </a:xfrm>
          <a:custGeom>
            <a:avLst/>
            <a:gdLst/>
            <a:ahLst/>
            <a:cxnLst>
              <a:cxn ang="0">
                <a:pos x="123" y="119"/>
              </a:cxn>
              <a:cxn ang="0">
                <a:pos x="128" y="103"/>
              </a:cxn>
              <a:cxn ang="0">
                <a:pos x="139" y="92"/>
              </a:cxn>
              <a:cxn ang="0">
                <a:pos x="144" y="81"/>
              </a:cxn>
              <a:cxn ang="0">
                <a:pos x="155" y="69"/>
              </a:cxn>
              <a:cxn ang="0">
                <a:pos x="155" y="52"/>
              </a:cxn>
              <a:cxn ang="0">
                <a:pos x="155" y="34"/>
              </a:cxn>
              <a:cxn ang="0">
                <a:pos x="137" y="16"/>
              </a:cxn>
              <a:cxn ang="0">
                <a:pos x="129" y="8"/>
              </a:cxn>
              <a:cxn ang="0">
                <a:pos x="116" y="0"/>
              </a:cxn>
              <a:cxn ang="0">
                <a:pos x="103" y="7"/>
              </a:cxn>
              <a:cxn ang="0">
                <a:pos x="96" y="12"/>
              </a:cxn>
              <a:cxn ang="0">
                <a:pos x="84" y="19"/>
              </a:cxn>
              <a:cxn ang="0">
                <a:pos x="84" y="45"/>
              </a:cxn>
              <a:cxn ang="0">
                <a:pos x="85" y="77"/>
              </a:cxn>
              <a:cxn ang="0">
                <a:pos x="84" y="94"/>
              </a:cxn>
              <a:cxn ang="0">
                <a:pos x="64" y="106"/>
              </a:cxn>
              <a:cxn ang="0">
                <a:pos x="50" y="98"/>
              </a:cxn>
              <a:cxn ang="0">
                <a:pos x="38" y="92"/>
              </a:cxn>
              <a:cxn ang="0">
                <a:pos x="27" y="86"/>
              </a:cxn>
              <a:cxn ang="0">
                <a:pos x="15" y="84"/>
              </a:cxn>
              <a:cxn ang="0">
                <a:pos x="4" y="96"/>
              </a:cxn>
              <a:cxn ang="0">
                <a:pos x="5" y="118"/>
              </a:cxn>
              <a:cxn ang="0">
                <a:pos x="0" y="129"/>
              </a:cxn>
              <a:cxn ang="0">
                <a:pos x="15" y="141"/>
              </a:cxn>
              <a:cxn ang="0">
                <a:pos x="24" y="151"/>
              </a:cxn>
              <a:cxn ang="0">
                <a:pos x="34" y="156"/>
              </a:cxn>
              <a:cxn ang="0">
                <a:pos x="48" y="162"/>
              </a:cxn>
              <a:cxn ang="0">
                <a:pos x="58" y="168"/>
              </a:cxn>
              <a:cxn ang="0">
                <a:pos x="85" y="177"/>
              </a:cxn>
              <a:cxn ang="0">
                <a:pos x="104" y="166"/>
              </a:cxn>
              <a:cxn ang="0">
                <a:pos x="120" y="143"/>
              </a:cxn>
              <a:cxn ang="0">
                <a:pos x="123" y="119"/>
              </a:cxn>
            </a:cxnLst>
            <a:rect l="0" t="0" r="r" b="b"/>
            <a:pathLst>
              <a:path w="155" h="177">
                <a:moveTo>
                  <a:pt x="123" y="119"/>
                </a:moveTo>
                <a:lnTo>
                  <a:pt x="128" y="103"/>
                </a:lnTo>
                <a:lnTo>
                  <a:pt x="139" y="92"/>
                </a:lnTo>
                <a:lnTo>
                  <a:pt x="144" y="81"/>
                </a:lnTo>
                <a:lnTo>
                  <a:pt x="155" y="69"/>
                </a:lnTo>
                <a:lnTo>
                  <a:pt x="155" y="52"/>
                </a:lnTo>
                <a:lnTo>
                  <a:pt x="155" y="34"/>
                </a:lnTo>
                <a:lnTo>
                  <a:pt x="137" y="16"/>
                </a:lnTo>
                <a:lnTo>
                  <a:pt x="129" y="8"/>
                </a:lnTo>
                <a:lnTo>
                  <a:pt x="116" y="0"/>
                </a:lnTo>
                <a:lnTo>
                  <a:pt x="103" y="7"/>
                </a:lnTo>
                <a:lnTo>
                  <a:pt x="96" y="12"/>
                </a:lnTo>
                <a:lnTo>
                  <a:pt x="84" y="19"/>
                </a:lnTo>
                <a:lnTo>
                  <a:pt x="84" y="45"/>
                </a:lnTo>
                <a:lnTo>
                  <a:pt x="85" y="77"/>
                </a:lnTo>
                <a:lnTo>
                  <a:pt x="84" y="94"/>
                </a:lnTo>
                <a:lnTo>
                  <a:pt x="64" y="106"/>
                </a:lnTo>
                <a:lnTo>
                  <a:pt x="50" y="98"/>
                </a:lnTo>
                <a:lnTo>
                  <a:pt x="38" y="92"/>
                </a:lnTo>
                <a:lnTo>
                  <a:pt x="27" y="86"/>
                </a:lnTo>
                <a:lnTo>
                  <a:pt x="15" y="84"/>
                </a:lnTo>
                <a:lnTo>
                  <a:pt x="4" y="96"/>
                </a:lnTo>
                <a:lnTo>
                  <a:pt x="5" y="118"/>
                </a:lnTo>
                <a:lnTo>
                  <a:pt x="0" y="129"/>
                </a:lnTo>
                <a:lnTo>
                  <a:pt x="15" y="141"/>
                </a:lnTo>
                <a:lnTo>
                  <a:pt x="24" y="151"/>
                </a:lnTo>
                <a:lnTo>
                  <a:pt x="34" y="156"/>
                </a:lnTo>
                <a:lnTo>
                  <a:pt x="48" y="162"/>
                </a:lnTo>
                <a:lnTo>
                  <a:pt x="58" y="168"/>
                </a:lnTo>
                <a:lnTo>
                  <a:pt x="85" y="177"/>
                </a:lnTo>
                <a:lnTo>
                  <a:pt x="104" y="166"/>
                </a:lnTo>
                <a:lnTo>
                  <a:pt x="120" y="143"/>
                </a:lnTo>
                <a:lnTo>
                  <a:pt x="123" y="119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0" name="Freeform 62"/>
          <p:cNvSpPr>
            <a:spLocks/>
          </p:cNvSpPr>
          <p:nvPr/>
        </p:nvSpPr>
        <p:spPr bwMode="auto">
          <a:xfrm>
            <a:off x="398463" y="5605463"/>
            <a:ext cx="41275" cy="31750"/>
          </a:xfrm>
          <a:custGeom>
            <a:avLst/>
            <a:gdLst/>
            <a:ahLst/>
            <a:cxnLst>
              <a:cxn ang="0">
                <a:pos x="153" y="103"/>
              </a:cxn>
              <a:cxn ang="0">
                <a:pos x="164" y="96"/>
              </a:cxn>
              <a:cxn ang="0">
                <a:pos x="170" y="86"/>
              </a:cxn>
              <a:cxn ang="0">
                <a:pos x="186" y="72"/>
              </a:cxn>
              <a:cxn ang="0">
                <a:pos x="199" y="65"/>
              </a:cxn>
              <a:cxn ang="0">
                <a:pos x="213" y="81"/>
              </a:cxn>
              <a:cxn ang="0">
                <a:pos x="222" y="95"/>
              </a:cxn>
              <a:cxn ang="0">
                <a:pos x="220" y="107"/>
              </a:cxn>
              <a:cxn ang="0">
                <a:pos x="212" y="116"/>
              </a:cxn>
              <a:cxn ang="0">
                <a:pos x="199" y="140"/>
              </a:cxn>
              <a:cxn ang="0">
                <a:pos x="182" y="158"/>
              </a:cxn>
              <a:cxn ang="0">
                <a:pos x="163" y="166"/>
              </a:cxn>
              <a:cxn ang="0">
                <a:pos x="149" y="159"/>
              </a:cxn>
              <a:cxn ang="0">
                <a:pos x="128" y="143"/>
              </a:cxn>
              <a:cxn ang="0">
                <a:pos x="109" y="129"/>
              </a:cxn>
              <a:cxn ang="0">
                <a:pos x="89" y="114"/>
              </a:cxn>
              <a:cxn ang="0">
                <a:pos x="72" y="96"/>
              </a:cxn>
              <a:cxn ang="0">
                <a:pos x="54" y="73"/>
              </a:cxn>
              <a:cxn ang="0">
                <a:pos x="35" y="59"/>
              </a:cxn>
              <a:cxn ang="0">
                <a:pos x="17" y="33"/>
              </a:cxn>
              <a:cxn ang="0">
                <a:pos x="0" y="15"/>
              </a:cxn>
              <a:cxn ang="0">
                <a:pos x="22" y="0"/>
              </a:cxn>
              <a:cxn ang="0">
                <a:pos x="38" y="3"/>
              </a:cxn>
              <a:cxn ang="0">
                <a:pos x="58" y="14"/>
              </a:cxn>
              <a:cxn ang="0">
                <a:pos x="77" y="37"/>
              </a:cxn>
              <a:cxn ang="0">
                <a:pos x="98" y="57"/>
              </a:cxn>
              <a:cxn ang="0">
                <a:pos x="111" y="81"/>
              </a:cxn>
              <a:cxn ang="0">
                <a:pos x="135" y="94"/>
              </a:cxn>
              <a:cxn ang="0">
                <a:pos x="153" y="103"/>
              </a:cxn>
            </a:cxnLst>
            <a:rect l="0" t="0" r="r" b="b"/>
            <a:pathLst>
              <a:path w="222" h="166">
                <a:moveTo>
                  <a:pt x="153" y="103"/>
                </a:moveTo>
                <a:lnTo>
                  <a:pt x="164" y="96"/>
                </a:lnTo>
                <a:lnTo>
                  <a:pt x="170" y="86"/>
                </a:lnTo>
                <a:lnTo>
                  <a:pt x="186" y="72"/>
                </a:lnTo>
                <a:lnTo>
                  <a:pt x="199" y="65"/>
                </a:lnTo>
                <a:lnTo>
                  <a:pt x="213" y="81"/>
                </a:lnTo>
                <a:lnTo>
                  <a:pt x="222" y="95"/>
                </a:lnTo>
                <a:lnTo>
                  <a:pt x="220" y="107"/>
                </a:lnTo>
                <a:lnTo>
                  <a:pt x="212" y="116"/>
                </a:lnTo>
                <a:lnTo>
                  <a:pt x="199" y="140"/>
                </a:lnTo>
                <a:lnTo>
                  <a:pt x="182" y="158"/>
                </a:lnTo>
                <a:lnTo>
                  <a:pt x="163" y="166"/>
                </a:lnTo>
                <a:lnTo>
                  <a:pt x="149" y="159"/>
                </a:lnTo>
                <a:lnTo>
                  <a:pt x="128" y="143"/>
                </a:lnTo>
                <a:lnTo>
                  <a:pt x="109" y="129"/>
                </a:lnTo>
                <a:lnTo>
                  <a:pt x="89" y="114"/>
                </a:lnTo>
                <a:lnTo>
                  <a:pt x="72" y="96"/>
                </a:lnTo>
                <a:lnTo>
                  <a:pt x="54" y="73"/>
                </a:lnTo>
                <a:lnTo>
                  <a:pt x="35" y="59"/>
                </a:lnTo>
                <a:lnTo>
                  <a:pt x="17" y="33"/>
                </a:lnTo>
                <a:lnTo>
                  <a:pt x="0" y="15"/>
                </a:lnTo>
                <a:lnTo>
                  <a:pt x="22" y="0"/>
                </a:lnTo>
                <a:lnTo>
                  <a:pt x="38" y="3"/>
                </a:lnTo>
                <a:lnTo>
                  <a:pt x="58" y="14"/>
                </a:lnTo>
                <a:lnTo>
                  <a:pt x="77" y="37"/>
                </a:lnTo>
                <a:lnTo>
                  <a:pt x="98" y="57"/>
                </a:lnTo>
                <a:lnTo>
                  <a:pt x="111" y="81"/>
                </a:lnTo>
                <a:lnTo>
                  <a:pt x="135" y="94"/>
                </a:lnTo>
                <a:lnTo>
                  <a:pt x="153" y="103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1" name="Freeform 63"/>
          <p:cNvSpPr>
            <a:spLocks/>
          </p:cNvSpPr>
          <p:nvPr/>
        </p:nvSpPr>
        <p:spPr bwMode="auto">
          <a:xfrm>
            <a:off x="382588" y="5562600"/>
            <a:ext cx="38100" cy="31750"/>
          </a:xfrm>
          <a:custGeom>
            <a:avLst/>
            <a:gdLst/>
            <a:ahLst/>
            <a:cxnLst>
              <a:cxn ang="0">
                <a:pos x="141" y="85"/>
              </a:cxn>
              <a:cxn ang="0">
                <a:pos x="166" y="68"/>
              </a:cxn>
              <a:cxn ang="0">
                <a:pos x="176" y="42"/>
              </a:cxn>
              <a:cxn ang="0">
                <a:pos x="171" y="26"/>
              </a:cxn>
              <a:cxn ang="0">
                <a:pos x="164" y="6"/>
              </a:cxn>
              <a:cxn ang="0">
                <a:pos x="152" y="4"/>
              </a:cxn>
              <a:cxn ang="0">
                <a:pos x="145" y="0"/>
              </a:cxn>
              <a:cxn ang="0">
                <a:pos x="135" y="4"/>
              </a:cxn>
              <a:cxn ang="0">
                <a:pos x="124" y="7"/>
              </a:cxn>
              <a:cxn ang="0">
                <a:pos x="117" y="29"/>
              </a:cxn>
              <a:cxn ang="0">
                <a:pos x="115" y="50"/>
              </a:cxn>
              <a:cxn ang="0">
                <a:pos x="99" y="64"/>
              </a:cxn>
              <a:cxn ang="0">
                <a:pos x="85" y="73"/>
              </a:cxn>
              <a:cxn ang="0">
                <a:pos x="73" y="64"/>
              </a:cxn>
              <a:cxn ang="0">
                <a:pos x="61" y="53"/>
              </a:cxn>
              <a:cxn ang="0">
                <a:pos x="50" y="48"/>
              </a:cxn>
              <a:cxn ang="0">
                <a:pos x="36" y="32"/>
              </a:cxn>
              <a:cxn ang="0">
                <a:pos x="30" y="36"/>
              </a:cxn>
              <a:cxn ang="0">
                <a:pos x="26" y="43"/>
              </a:cxn>
              <a:cxn ang="0">
                <a:pos x="22" y="58"/>
              </a:cxn>
              <a:cxn ang="0">
                <a:pos x="20" y="71"/>
              </a:cxn>
              <a:cxn ang="0">
                <a:pos x="18" y="83"/>
              </a:cxn>
              <a:cxn ang="0">
                <a:pos x="13" y="85"/>
              </a:cxn>
              <a:cxn ang="0">
                <a:pos x="13" y="94"/>
              </a:cxn>
              <a:cxn ang="0">
                <a:pos x="13" y="111"/>
              </a:cxn>
              <a:cxn ang="0">
                <a:pos x="16" y="122"/>
              </a:cxn>
              <a:cxn ang="0">
                <a:pos x="31" y="125"/>
              </a:cxn>
              <a:cxn ang="0">
                <a:pos x="25" y="130"/>
              </a:cxn>
              <a:cxn ang="0">
                <a:pos x="17" y="136"/>
              </a:cxn>
              <a:cxn ang="0">
                <a:pos x="6" y="139"/>
              </a:cxn>
              <a:cxn ang="0">
                <a:pos x="0" y="136"/>
              </a:cxn>
              <a:cxn ang="0">
                <a:pos x="3" y="145"/>
              </a:cxn>
              <a:cxn ang="0">
                <a:pos x="14" y="151"/>
              </a:cxn>
              <a:cxn ang="0">
                <a:pos x="18" y="158"/>
              </a:cxn>
              <a:cxn ang="0">
                <a:pos x="26" y="162"/>
              </a:cxn>
              <a:cxn ang="0">
                <a:pos x="56" y="155"/>
              </a:cxn>
              <a:cxn ang="0">
                <a:pos x="76" y="140"/>
              </a:cxn>
              <a:cxn ang="0">
                <a:pos x="105" y="120"/>
              </a:cxn>
              <a:cxn ang="0">
                <a:pos x="124" y="108"/>
              </a:cxn>
              <a:cxn ang="0">
                <a:pos x="140" y="111"/>
              </a:cxn>
              <a:cxn ang="0">
                <a:pos x="153" y="110"/>
              </a:cxn>
              <a:cxn ang="0">
                <a:pos x="175" y="121"/>
              </a:cxn>
              <a:cxn ang="0">
                <a:pos x="189" y="111"/>
              </a:cxn>
              <a:cxn ang="0">
                <a:pos x="195" y="106"/>
              </a:cxn>
              <a:cxn ang="0">
                <a:pos x="192" y="95"/>
              </a:cxn>
              <a:cxn ang="0">
                <a:pos x="182" y="81"/>
              </a:cxn>
              <a:cxn ang="0">
                <a:pos x="166" y="68"/>
              </a:cxn>
              <a:cxn ang="0">
                <a:pos x="155" y="76"/>
              </a:cxn>
              <a:cxn ang="0">
                <a:pos x="152" y="79"/>
              </a:cxn>
              <a:cxn ang="0">
                <a:pos x="141" y="85"/>
              </a:cxn>
            </a:cxnLst>
            <a:rect l="0" t="0" r="r" b="b"/>
            <a:pathLst>
              <a:path w="195" h="162">
                <a:moveTo>
                  <a:pt x="141" y="85"/>
                </a:moveTo>
                <a:lnTo>
                  <a:pt x="166" y="68"/>
                </a:lnTo>
                <a:lnTo>
                  <a:pt x="176" y="42"/>
                </a:lnTo>
                <a:lnTo>
                  <a:pt x="171" y="26"/>
                </a:lnTo>
                <a:lnTo>
                  <a:pt x="164" y="6"/>
                </a:lnTo>
                <a:lnTo>
                  <a:pt x="152" y="4"/>
                </a:lnTo>
                <a:lnTo>
                  <a:pt x="145" y="0"/>
                </a:lnTo>
                <a:lnTo>
                  <a:pt x="135" y="4"/>
                </a:lnTo>
                <a:lnTo>
                  <a:pt x="124" y="7"/>
                </a:lnTo>
                <a:lnTo>
                  <a:pt x="117" y="29"/>
                </a:lnTo>
                <a:lnTo>
                  <a:pt x="115" y="50"/>
                </a:lnTo>
                <a:lnTo>
                  <a:pt x="99" y="64"/>
                </a:lnTo>
                <a:lnTo>
                  <a:pt x="85" y="73"/>
                </a:lnTo>
                <a:lnTo>
                  <a:pt x="73" y="64"/>
                </a:lnTo>
                <a:lnTo>
                  <a:pt x="61" y="53"/>
                </a:lnTo>
                <a:lnTo>
                  <a:pt x="50" y="48"/>
                </a:lnTo>
                <a:lnTo>
                  <a:pt x="36" y="32"/>
                </a:lnTo>
                <a:lnTo>
                  <a:pt x="30" y="36"/>
                </a:lnTo>
                <a:lnTo>
                  <a:pt x="26" y="43"/>
                </a:lnTo>
                <a:lnTo>
                  <a:pt x="22" y="58"/>
                </a:lnTo>
                <a:lnTo>
                  <a:pt x="20" y="71"/>
                </a:lnTo>
                <a:lnTo>
                  <a:pt x="18" y="83"/>
                </a:lnTo>
                <a:lnTo>
                  <a:pt x="13" y="85"/>
                </a:lnTo>
                <a:lnTo>
                  <a:pt x="13" y="94"/>
                </a:lnTo>
                <a:lnTo>
                  <a:pt x="13" y="111"/>
                </a:lnTo>
                <a:lnTo>
                  <a:pt x="16" y="122"/>
                </a:lnTo>
                <a:lnTo>
                  <a:pt x="31" y="125"/>
                </a:lnTo>
                <a:lnTo>
                  <a:pt x="25" y="130"/>
                </a:lnTo>
                <a:lnTo>
                  <a:pt x="17" y="136"/>
                </a:lnTo>
                <a:lnTo>
                  <a:pt x="6" y="139"/>
                </a:lnTo>
                <a:lnTo>
                  <a:pt x="0" y="136"/>
                </a:lnTo>
                <a:lnTo>
                  <a:pt x="3" y="145"/>
                </a:lnTo>
                <a:lnTo>
                  <a:pt x="14" y="151"/>
                </a:lnTo>
                <a:lnTo>
                  <a:pt x="18" y="158"/>
                </a:lnTo>
                <a:lnTo>
                  <a:pt x="26" y="162"/>
                </a:lnTo>
                <a:lnTo>
                  <a:pt x="56" y="155"/>
                </a:lnTo>
                <a:lnTo>
                  <a:pt x="76" y="140"/>
                </a:lnTo>
                <a:lnTo>
                  <a:pt x="105" y="120"/>
                </a:lnTo>
                <a:lnTo>
                  <a:pt x="124" y="108"/>
                </a:lnTo>
                <a:lnTo>
                  <a:pt x="140" y="111"/>
                </a:lnTo>
                <a:lnTo>
                  <a:pt x="153" y="110"/>
                </a:lnTo>
                <a:lnTo>
                  <a:pt x="175" y="121"/>
                </a:lnTo>
                <a:lnTo>
                  <a:pt x="189" y="111"/>
                </a:lnTo>
                <a:lnTo>
                  <a:pt x="195" y="106"/>
                </a:lnTo>
                <a:lnTo>
                  <a:pt x="192" y="95"/>
                </a:lnTo>
                <a:lnTo>
                  <a:pt x="182" y="81"/>
                </a:lnTo>
                <a:lnTo>
                  <a:pt x="166" y="68"/>
                </a:lnTo>
                <a:lnTo>
                  <a:pt x="155" y="76"/>
                </a:lnTo>
                <a:lnTo>
                  <a:pt x="152" y="79"/>
                </a:lnTo>
                <a:lnTo>
                  <a:pt x="141" y="85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2" name="Freeform 64"/>
          <p:cNvSpPr>
            <a:spLocks/>
          </p:cNvSpPr>
          <p:nvPr/>
        </p:nvSpPr>
        <p:spPr bwMode="auto">
          <a:xfrm>
            <a:off x="388938" y="5553075"/>
            <a:ext cx="4762" cy="3175"/>
          </a:xfrm>
          <a:custGeom>
            <a:avLst/>
            <a:gdLst/>
            <a:ahLst/>
            <a:cxnLst>
              <a:cxn ang="0">
                <a:pos x="26" y="13"/>
              </a:cxn>
              <a:cxn ang="0">
                <a:pos x="20" y="6"/>
              </a:cxn>
              <a:cxn ang="0">
                <a:pos x="19" y="0"/>
              </a:cxn>
              <a:cxn ang="0">
                <a:pos x="11" y="0"/>
              </a:cxn>
              <a:cxn ang="0">
                <a:pos x="3" y="6"/>
              </a:cxn>
              <a:cxn ang="0">
                <a:pos x="7" y="8"/>
              </a:cxn>
              <a:cxn ang="0">
                <a:pos x="0" y="13"/>
              </a:cxn>
              <a:cxn ang="0">
                <a:pos x="1" y="17"/>
              </a:cxn>
              <a:cxn ang="0">
                <a:pos x="14" y="20"/>
              </a:cxn>
              <a:cxn ang="0">
                <a:pos x="18" y="19"/>
              </a:cxn>
              <a:cxn ang="0">
                <a:pos x="26" y="13"/>
              </a:cxn>
            </a:cxnLst>
            <a:rect l="0" t="0" r="r" b="b"/>
            <a:pathLst>
              <a:path w="26" h="20">
                <a:moveTo>
                  <a:pt x="26" y="13"/>
                </a:moveTo>
                <a:lnTo>
                  <a:pt x="20" y="6"/>
                </a:lnTo>
                <a:lnTo>
                  <a:pt x="19" y="0"/>
                </a:lnTo>
                <a:lnTo>
                  <a:pt x="11" y="0"/>
                </a:lnTo>
                <a:lnTo>
                  <a:pt x="3" y="6"/>
                </a:lnTo>
                <a:lnTo>
                  <a:pt x="7" y="8"/>
                </a:lnTo>
                <a:lnTo>
                  <a:pt x="0" y="13"/>
                </a:lnTo>
                <a:lnTo>
                  <a:pt x="1" y="17"/>
                </a:lnTo>
                <a:lnTo>
                  <a:pt x="14" y="20"/>
                </a:lnTo>
                <a:lnTo>
                  <a:pt x="18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3" name="Freeform 65"/>
          <p:cNvSpPr>
            <a:spLocks/>
          </p:cNvSpPr>
          <p:nvPr/>
        </p:nvSpPr>
        <p:spPr bwMode="auto">
          <a:xfrm>
            <a:off x="379413" y="5526088"/>
            <a:ext cx="12700" cy="11112"/>
          </a:xfrm>
          <a:custGeom>
            <a:avLst/>
            <a:gdLst/>
            <a:ahLst/>
            <a:cxnLst>
              <a:cxn ang="0">
                <a:pos x="65" y="45"/>
              </a:cxn>
              <a:cxn ang="0">
                <a:pos x="65" y="28"/>
              </a:cxn>
              <a:cxn ang="0">
                <a:pos x="53" y="17"/>
              </a:cxn>
              <a:cxn ang="0">
                <a:pos x="37" y="4"/>
              </a:cxn>
              <a:cxn ang="0">
                <a:pos x="17" y="2"/>
              </a:cxn>
              <a:cxn ang="0">
                <a:pos x="5" y="0"/>
              </a:cxn>
              <a:cxn ang="0">
                <a:pos x="0" y="2"/>
              </a:cxn>
              <a:cxn ang="0">
                <a:pos x="0" y="11"/>
              </a:cxn>
              <a:cxn ang="0">
                <a:pos x="4" y="18"/>
              </a:cxn>
              <a:cxn ang="0">
                <a:pos x="12" y="35"/>
              </a:cxn>
              <a:cxn ang="0">
                <a:pos x="35" y="51"/>
              </a:cxn>
              <a:cxn ang="0">
                <a:pos x="54" y="57"/>
              </a:cxn>
              <a:cxn ang="0">
                <a:pos x="65" y="45"/>
              </a:cxn>
            </a:cxnLst>
            <a:rect l="0" t="0" r="r" b="b"/>
            <a:pathLst>
              <a:path w="65" h="57">
                <a:moveTo>
                  <a:pt x="65" y="45"/>
                </a:moveTo>
                <a:lnTo>
                  <a:pt x="65" y="28"/>
                </a:lnTo>
                <a:lnTo>
                  <a:pt x="53" y="17"/>
                </a:lnTo>
                <a:lnTo>
                  <a:pt x="37" y="4"/>
                </a:lnTo>
                <a:lnTo>
                  <a:pt x="17" y="2"/>
                </a:lnTo>
                <a:lnTo>
                  <a:pt x="5" y="0"/>
                </a:lnTo>
                <a:lnTo>
                  <a:pt x="0" y="2"/>
                </a:lnTo>
                <a:lnTo>
                  <a:pt x="0" y="11"/>
                </a:lnTo>
                <a:lnTo>
                  <a:pt x="4" y="18"/>
                </a:lnTo>
                <a:lnTo>
                  <a:pt x="12" y="35"/>
                </a:lnTo>
                <a:lnTo>
                  <a:pt x="35" y="51"/>
                </a:lnTo>
                <a:lnTo>
                  <a:pt x="54" y="57"/>
                </a:lnTo>
                <a:lnTo>
                  <a:pt x="65" y="45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4" name="Freeform 66"/>
          <p:cNvSpPr>
            <a:spLocks/>
          </p:cNvSpPr>
          <p:nvPr/>
        </p:nvSpPr>
        <p:spPr bwMode="auto">
          <a:xfrm>
            <a:off x="352425" y="5481638"/>
            <a:ext cx="22225" cy="60325"/>
          </a:xfrm>
          <a:custGeom>
            <a:avLst/>
            <a:gdLst/>
            <a:ahLst/>
            <a:cxnLst>
              <a:cxn ang="0">
                <a:pos x="2" y="286"/>
              </a:cxn>
              <a:cxn ang="0">
                <a:pos x="8" y="290"/>
              </a:cxn>
              <a:cxn ang="0">
                <a:pos x="12" y="301"/>
              </a:cxn>
              <a:cxn ang="0">
                <a:pos x="19" y="295"/>
              </a:cxn>
              <a:cxn ang="0">
                <a:pos x="35" y="247"/>
              </a:cxn>
              <a:cxn ang="0">
                <a:pos x="59" y="193"/>
              </a:cxn>
              <a:cxn ang="0">
                <a:pos x="77" y="141"/>
              </a:cxn>
              <a:cxn ang="0">
                <a:pos x="103" y="101"/>
              </a:cxn>
              <a:cxn ang="0">
                <a:pos x="92" y="122"/>
              </a:cxn>
              <a:cxn ang="0">
                <a:pos x="93" y="118"/>
              </a:cxn>
              <a:cxn ang="0">
                <a:pos x="108" y="100"/>
              </a:cxn>
              <a:cxn ang="0">
                <a:pos x="121" y="67"/>
              </a:cxn>
              <a:cxn ang="0">
                <a:pos x="121" y="32"/>
              </a:cxn>
              <a:cxn ang="0">
                <a:pos x="122" y="5"/>
              </a:cxn>
              <a:cxn ang="0">
                <a:pos x="103" y="0"/>
              </a:cxn>
              <a:cxn ang="0">
                <a:pos x="70" y="14"/>
              </a:cxn>
              <a:cxn ang="0">
                <a:pos x="65" y="29"/>
              </a:cxn>
              <a:cxn ang="0">
                <a:pos x="60" y="65"/>
              </a:cxn>
              <a:cxn ang="0">
                <a:pos x="53" y="93"/>
              </a:cxn>
              <a:cxn ang="0">
                <a:pos x="47" y="116"/>
              </a:cxn>
              <a:cxn ang="0">
                <a:pos x="32" y="144"/>
              </a:cxn>
              <a:cxn ang="0">
                <a:pos x="23" y="161"/>
              </a:cxn>
              <a:cxn ang="0">
                <a:pos x="8" y="180"/>
              </a:cxn>
              <a:cxn ang="0">
                <a:pos x="0" y="206"/>
              </a:cxn>
              <a:cxn ang="0">
                <a:pos x="3" y="234"/>
              </a:cxn>
              <a:cxn ang="0">
                <a:pos x="1" y="263"/>
              </a:cxn>
              <a:cxn ang="0">
                <a:pos x="3" y="282"/>
              </a:cxn>
              <a:cxn ang="0">
                <a:pos x="2" y="286"/>
              </a:cxn>
            </a:cxnLst>
            <a:rect l="0" t="0" r="r" b="b"/>
            <a:pathLst>
              <a:path w="122" h="301">
                <a:moveTo>
                  <a:pt x="2" y="286"/>
                </a:moveTo>
                <a:lnTo>
                  <a:pt x="8" y="290"/>
                </a:lnTo>
                <a:lnTo>
                  <a:pt x="12" y="301"/>
                </a:lnTo>
                <a:lnTo>
                  <a:pt x="19" y="295"/>
                </a:lnTo>
                <a:lnTo>
                  <a:pt x="35" y="247"/>
                </a:lnTo>
                <a:lnTo>
                  <a:pt x="59" y="193"/>
                </a:lnTo>
                <a:lnTo>
                  <a:pt x="77" y="141"/>
                </a:lnTo>
                <a:lnTo>
                  <a:pt x="103" y="101"/>
                </a:lnTo>
                <a:lnTo>
                  <a:pt x="92" y="122"/>
                </a:lnTo>
                <a:lnTo>
                  <a:pt x="93" y="118"/>
                </a:lnTo>
                <a:lnTo>
                  <a:pt x="108" y="100"/>
                </a:lnTo>
                <a:lnTo>
                  <a:pt x="121" y="67"/>
                </a:lnTo>
                <a:lnTo>
                  <a:pt x="121" y="32"/>
                </a:lnTo>
                <a:lnTo>
                  <a:pt x="122" y="5"/>
                </a:lnTo>
                <a:lnTo>
                  <a:pt x="103" y="0"/>
                </a:lnTo>
                <a:lnTo>
                  <a:pt x="70" y="14"/>
                </a:lnTo>
                <a:lnTo>
                  <a:pt x="65" y="29"/>
                </a:lnTo>
                <a:lnTo>
                  <a:pt x="60" y="65"/>
                </a:lnTo>
                <a:lnTo>
                  <a:pt x="53" y="93"/>
                </a:lnTo>
                <a:lnTo>
                  <a:pt x="47" y="116"/>
                </a:lnTo>
                <a:lnTo>
                  <a:pt x="32" y="144"/>
                </a:lnTo>
                <a:lnTo>
                  <a:pt x="23" y="161"/>
                </a:lnTo>
                <a:lnTo>
                  <a:pt x="8" y="180"/>
                </a:lnTo>
                <a:lnTo>
                  <a:pt x="0" y="206"/>
                </a:lnTo>
                <a:lnTo>
                  <a:pt x="3" y="234"/>
                </a:lnTo>
                <a:lnTo>
                  <a:pt x="1" y="263"/>
                </a:lnTo>
                <a:lnTo>
                  <a:pt x="3" y="282"/>
                </a:lnTo>
                <a:lnTo>
                  <a:pt x="2" y="286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5" name="Freeform 67"/>
          <p:cNvSpPr>
            <a:spLocks/>
          </p:cNvSpPr>
          <p:nvPr/>
        </p:nvSpPr>
        <p:spPr bwMode="auto">
          <a:xfrm>
            <a:off x="357188" y="5464175"/>
            <a:ext cx="4762" cy="317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24" y="10"/>
              </a:cxn>
              <a:cxn ang="0">
                <a:pos x="23" y="5"/>
              </a:cxn>
              <a:cxn ang="0">
                <a:pos x="12" y="0"/>
              </a:cxn>
              <a:cxn ang="0">
                <a:pos x="6" y="4"/>
              </a:cxn>
              <a:cxn ang="0">
                <a:pos x="0" y="6"/>
              </a:cxn>
              <a:cxn ang="0">
                <a:pos x="1" y="11"/>
              </a:cxn>
              <a:cxn ang="0">
                <a:pos x="7" y="19"/>
              </a:cxn>
              <a:cxn ang="0">
                <a:pos x="15" y="19"/>
              </a:cxn>
              <a:cxn ang="0">
                <a:pos x="21" y="17"/>
              </a:cxn>
              <a:cxn ang="0">
                <a:pos x="19" y="11"/>
              </a:cxn>
            </a:cxnLst>
            <a:rect l="0" t="0" r="r" b="b"/>
            <a:pathLst>
              <a:path w="24" h="19">
                <a:moveTo>
                  <a:pt x="19" y="11"/>
                </a:moveTo>
                <a:lnTo>
                  <a:pt x="24" y="10"/>
                </a:lnTo>
                <a:lnTo>
                  <a:pt x="23" y="5"/>
                </a:lnTo>
                <a:lnTo>
                  <a:pt x="12" y="0"/>
                </a:lnTo>
                <a:lnTo>
                  <a:pt x="6" y="4"/>
                </a:lnTo>
                <a:lnTo>
                  <a:pt x="0" y="6"/>
                </a:lnTo>
                <a:lnTo>
                  <a:pt x="1" y="11"/>
                </a:lnTo>
                <a:lnTo>
                  <a:pt x="7" y="19"/>
                </a:lnTo>
                <a:lnTo>
                  <a:pt x="15" y="19"/>
                </a:lnTo>
                <a:lnTo>
                  <a:pt x="21" y="17"/>
                </a:lnTo>
                <a:lnTo>
                  <a:pt x="19" y="11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6" name="Freeform 68"/>
          <p:cNvSpPr>
            <a:spLocks/>
          </p:cNvSpPr>
          <p:nvPr/>
        </p:nvSpPr>
        <p:spPr bwMode="auto">
          <a:xfrm>
            <a:off x="339725" y="5424488"/>
            <a:ext cx="39688" cy="15875"/>
          </a:xfrm>
          <a:custGeom>
            <a:avLst/>
            <a:gdLst/>
            <a:ahLst/>
            <a:cxnLst>
              <a:cxn ang="0">
                <a:pos x="84" y="20"/>
              </a:cxn>
              <a:cxn ang="0">
                <a:pos x="116" y="28"/>
              </a:cxn>
              <a:cxn ang="0">
                <a:pos x="148" y="32"/>
              </a:cxn>
              <a:cxn ang="0">
                <a:pos x="176" y="46"/>
              </a:cxn>
              <a:cxn ang="0">
                <a:pos x="205" y="57"/>
              </a:cxn>
              <a:cxn ang="0">
                <a:pos x="177" y="77"/>
              </a:cxn>
              <a:cxn ang="0">
                <a:pos x="149" y="72"/>
              </a:cxn>
              <a:cxn ang="0">
                <a:pos x="115" y="62"/>
              </a:cxn>
              <a:cxn ang="0">
                <a:pos x="85" y="60"/>
              </a:cxn>
              <a:cxn ang="0">
                <a:pos x="79" y="62"/>
              </a:cxn>
              <a:cxn ang="0">
                <a:pos x="69" y="74"/>
              </a:cxn>
              <a:cxn ang="0">
                <a:pos x="69" y="83"/>
              </a:cxn>
              <a:cxn ang="0">
                <a:pos x="63" y="84"/>
              </a:cxn>
              <a:cxn ang="0">
                <a:pos x="45" y="78"/>
              </a:cxn>
              <a:cxn ang="0">
                <a:pos x="28" y="70"/>
              </a:cxn>
              <a:cxn ang="0">
                <a:pos x="12" y="57"/>
              </a:cxn>
              <a:cxn ang="0">
                <a:pos x="0" y="46"/>
              </a:cxn>
              <a:cxn ang="0">
                <a:pos x="2" y="34"/>
              </a:cxn>
              <a:cxn ang="0">
                <a:pos x="0" y="20"/>
              </a:cxn>
              <a:cxn ang="0">
                <a:pos x="5" y="10"/>
              </a:cxn>
              <a:cxn ang="0">
                <a:pos x="20" y="0"/>
              </a:cxn>
              <a:cxn ang="0">
                <a:pos x="32" y="11"/>
              </a:cxn>
              <a:cxn ang="0">
                <a:pos x="53" y="13"/>
              </a:cxn>
              <a:cxn ang="0">
                <a:pos x="72" y="10"/>
              </a:cxn>
              <a:cxn ang="0">
                <a:pos x="91" y="15"/>
              </a:cxn>
              <a:cxn ang="0">
                <a:pos x="84" y="20"/>
              </a:cxn>
            </a:cxnLst>
            <a:rect l="0" t="0" r="r" b="b"/>
            <a:pathLst>
              <a:path w="205" h="84">
                <a:moveTo>
                  <a:pt x="84" y="20"/>
                </a:moveTo>
                <a:lnTo>
                  <a:pt x="116" y="28"/>
                </a:lnTo>
                <a:lnTo>
                  <a:pt x="148" y="32"/>
                </a:lnTo>
                <a:lnTo>
                  <a:pt x="176" y="46"/>
                </a:lnTo>
                <a:lnTo>
                  <a:pt x="205" y="57"/>
                </a:lnTo>
                <a:lnTo>
                  <a:pt x="177" y="77"/>
                </a:lnTo>
                <a:lnTo>
                  <a:pt x="149" y="72"/>
                </a:lnTo>
                <a:lnTo>
                  <a:pt x="115" y="62"/>
                </a:lnTo>
                <a:lnTo>
                  <a:pt x="85" y="60"/>
                </a:lnTo>
                <a:lnTo>
                  <a:pt x="79" y="62"/>
                </a:lnTo>
                <a:lnTo>
                  <a:pt x="69" y="74"/>
                </a:lnTo>
                <a:lnTo>
                  <a:pt x="69" y="83"/>
                </a:lnTo>
                <a:lnTo>
                  <a:pt x="63" y="84"/>
                </a:lnTo>
                <a:lnTo>
                  <a:pt x="45" y="78"/>
                </a:lnTo>
                <a:lnTo>
                  <a:pt x="28" y="70"/>
                </a:lnTo>
                <a:lnTo>
                  <a:pt x="12" y="57"/>
                </a:lnTo>
                <a:lnTo>
                  <a:pt x="0" y="46"/>
                </a:lnTo>
                <a:lnTo>
                  <a:pt x="2" y="34"/>
                </a:lnTo>
                <a:lnTo>
                  <a:pt x="0" y="20"/>
                </a:lnTo>
                <a:lnTo>
                  <a:pt x="5" y="10"/>
                </a:lnTo>
                <a:lnTo>
                  <a:pt x="20" y="0"/>
                </a:lnTo>
                <a:lnTo>
                  <a:pt x="32" y="11"/>
                </a:lnTo>
                <a:lnTo>
                  <a:pt x="53" y="13"/>
                </a:lnTo>
                <a:lnTo>
                  <a:pt x="72" y="10"/>
                </a:lnTo>
                <a:lnTo>
                  <a:pt x="91" y="15"/>
                </a:lnTo>
                <a:lnTo>
                  <a:pt x="84" y="2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7" name="Freeform 69"/>
          <p:cNvSpPr>
            <a:spLocks/>
          </p:cNvSpPr>
          <p:nvPr/>
        </p:nvSpPr>
        <p:spPr bwMode="auto">
          <a:xfrm>
            <a:off x="374650" y="5329238"/>
            <a:ext cx="4763" cy="4762"/>
          </a:xfrm>
          <a:custGeom>
            <a:avLst/>
            <a:gdLst/>
            <a:ahLst/>
            <a:cxnLst>
              <a:cxn ang="0">
                <a:pos x="20" y="18"/>
              </a:cxn>
              <a:cxn ang="0">
                <a:pos x="23" y="10"/>
              </a:cxn>
              <a:cxn ang="0">
                <a:pos x="21" y="5"/>
              </a:cxn>
              <a:cxn ang="0">
                <a:pos x="16" y="7"/>
              </a:cxn>
              <a:cxn ang="0">
                <a:pos x="11" y="0"/>
              </a:cxn>
              <a:cxn ang="0">
                <a:pos x="3" y="5"/>
              </a:cxn>
              <a:cxn ang="0">
                <a:pos x="0" y="13"/>
              </a:cxn>
              <a:cxn ang="0">
                <a:pos x="6" y="19"/>
              </a:cxn>
              <a:cxn ang="0">
                <a:pos x="3" y="22"/>
              </a:cxn>
              <a:cxn ang="0">
                <a:pos x="14" y="19"/>
              </a:cxn>
              <a:cxn ang="0">
                <a:pos x="20" y="18"/>
              </a:cxn>
            </a:cxnLst>
            <a:rect l="0" t="0" r="r" b="b"/>
            <a:pathLst>
              <a:path w="23" h="22">
                <a:moveTo>
                  <a:pt x="20" y="18"/>
                </a:moveTo>
                <a:lnTo>
                  <a:pt x="23" y="10"/>
                </a:lnTo>
                <a:lnTo>
                  <a:pt x="21" y="5"/>
                </a:lnTo>
                <a:lnTo>
                  <a:pt x="16" y="7"/>
                </a:lnTo>
                <a:lnTo>
                  <a:pt x="11" y="0"/>
                </a:lnTo>
                <a:lnTo>
                  <a:pt x="3" y="5"/>
                </a:lnTo>
                <a:lnTo>
                  <a:pt x="0" y="13"/>
                </a:lnTo>
                <a:lnTo>
                  <a:pt x="6" y="19"/>
                </a:lnTo>
                <a:lnTo>
                  <a:pt x="3" y="22"/>
                </a:lnTo>
                <a:lnTo>
                  <a:pt x="14" y="19"/>
                </a:lnTo>
                <a:lnTo>
                  <a:pt x="20" y="18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58" name="Freeform 70"/>
          <p:cNvSpPr>
            <a:spLocks noEditPoints="1"/>
          </p:cNvSpPr>
          <p:nvPr/>
        </p:nvSpPr>
        <p:spPr bwMode="auto">
          <a:xfrm>
            <a:off x="628650" y="4598988"/>
            <a:ext cx="2744788" cy="2173287"/>
          </a:xfrm>
          <a:custGeom>
            <a:avLst/>
            <a:gdLst/>
            <a:ahLst/>
            <a:cxnLst>
              <a:cxn ang="0">
                <a:pos x="10339" y="7519"/>
              </a:cxn>
              <a:cxn ang="0">
                <a:pos x="11318" y="8195"/>
              </a:cxn>
              <a:cxn ang="0">
                <a:pos x="11993" y="7838"/>
              </a:cxn>
              <a:cxn ang="0">
                <a:pos x="14267" y="9720"/>
              </a:cxn>
              <a:cxn ang="0">
                <a:pos x="14316" y="10781"/>
              </a:cxn>
              <a:cxn ang="0">
                <a:pos x="13250" y="10131"/>
              </a:cxn>
              <a:cxn ang="0">
                <a:pos x="12763" y="10276"/>
              </a:cxn>
              <a:cxn ang="0">
                <a:pos x="11896" y="8772"/>
              </a:cxn>
              <a:cxn ang="0">
                <a:pos x="11665" y="8888"/>
              </a:cxn>
              <a:cxn ang="0">
                <a:pos x="9999" y="7791"/>
              </a:cxn>
              <a:cxn ang="0">
                <a:pos x="8772" y="7126"/>
              </a:cxn>
              <a:cxn ang="0">
                <a:pos x="8007" y="6808"/>
              </a:cxn>
              <a:cxn ang="0">
                <a:pos x="6389" y="7133"/>
              </a:cxn>
              <a:cxn ang="0">
                <a:pos x="6646" y="6480"/>
              </a:cxn>
              <a:cxn ang="0">
                <a:pos x="5570" y="6690"/>
              </a:cxn>
              <a:cxn ang="0">
                <a:pos x="5098" y="7251"/>
              </a:cxn>
              <a:cxn ang="0">
                <a:pos x="3092" y="7270"/>
              </a:cxn>
              <a:cxn ang="0">
                <a:pos x="2108" y="6736"/>
              </a:cxn>
              <a:cxn ang="0">
                <a:pos x="3777" y="6584"/>
              </a:cxn>
              <a:cxn ang="0">
                <a:pos x="3949" y="5955"/>
              </a:cxn>
              <a:cxn ang="0">
                <a:pos x="3452" y="5541"/>
              </a:cxn>
              <a:cxn ang="0">
                <a:pos x="2899" y="5097"/>
              </a:cxn>
              <a:cxn ang="0">
                <a:pos x="3316" y="4506"/>
              </a:cxn>
              <a:cxn ang="0">
                <a:pos x="2919" y="3641"/>
              </a:cxn>
              <a:cxn ang="0">
                <a:pos x="3194" y="3310"/>
              </a:cxn>
              <a:cxn ang="0">
                <a:pos x="3880" y="2888"/>
              </a:cxn>
              <a:cxn ang="0">
                <a:pos x="4433" y="3019"/>
              </a:cxn>
              <a:cxn ang="0">
                <a:pos x="5203" y="3196"/>
              </a:cxn>
              <a:cxn ang="0">
                <a:pos x="5816" y="2686"/>
              </a:cxn>
              <a:cxn ang="0">
                <a:pos x="5073" y="2283"/>
              </a:cxn>
              <a:cxn ang="0">
                <a:pos x="4560" y="1766"/>
              </a:cxn>
              <a:cxn ang="0">
                <a:pos x="4863" y="1207"/>
              </a:cxn>
              <a:cxn ang="0">
                <a:pos x="5436" y="1303"/>
              </a:cxn>
              <a:cxn ang="0">
                <a:pos x="5863" y="1581"/>
              </a:cxn>
              <a:cxn ang="0">
                <a:pos x="6245" y="2029"/>
              </a:cxn>
              <a:cxn ang="0">
                <a:pos x="6175" y="1269"/>
              </a:cxn>
              <a:cxn ang="0">
                <a:pos x="6523" y="184"/>
              </a:cxn>
              <a:cxn ang="0">
                <a:pos x="7785" y="74"/>
              </a:cxn>
              <a:cxn ang="0">
                <a:pos x="8955" y="132"/>
              </a:cxn>
              <a:cxn ang="0">
                <a:pos x="9372" y="1006"/>
              </a:cxn>
              <a:cxn ang="0">
                <a:pos x="10214" y="1536"/>
              </a:cxn>
              <a:cxn ang="0">
                <a:pos x="10913" y="1843"/>
              </a:cxn>
              <a:cxn ang="0">
                <a:pos x="1584" y="6284"/>
              </a:cxn>
              <a:cxn ang="0">
                <a:pos x="153" y="5773"/>
              </a:cxn>
              <a:cxn ang="0">
                <a:pos x="256" y="6069"/>
              </a:cxn>
              <a:cxn ang="0">
                <a:pos x="870" y="6402"/>
              </a:cxn>
              <a:cxn ang="0">
                <a:pos x="1877" y="6851"/>
              </a:cxn>
              <a:cxn ang="0">
                <a:pos x="5550" y="7304"/>
              </a:cxn>
              <a:cxn ang="0">
                <a:pos x="4795" y="7544"/>
              </a:cxn>
              <a:cxn ang="0">
                <a:pos x="5097" y="7876"/>
              </a:cxn>
              <a:cxn ang="0">
                <a:pos x="5922" y="7505"/>
              </a:cxn>
              <a:cxn ang="0">
                <a:pos x="2181" y="3096"/>
              </a:cxn>
              <a:cxn ang="0">
                <a:pos x="2416" y="3682"/>
              </a:cxn>
              <a:cxn ang="0">
                <a:pos x="2291" y="3157"/>
              </a:cxn>
              <a:cxn ang="0">
                <a:pos x="3178" y="1521"/>
              </a:cxn>
              <a:cxn ang="0">
                <a:pos x="3584" y="1838"/>
              </a:cxn>
              <a:cxn ang="0">
                <a:pos x="3293" y="1175"/>
              </a:cxn>
            </a:cxnLst>
            <a:rect l="0" t="0" r="r" b="b"/>
            <a:pathLst>
              <a:path w="14649" h="10810">
                <a:moveTo>
                  <a:pt x="10913" y="1843"/>
                </a:moveTo>
                <a:lnTo>
                  <a:pt x="10022" y="7347"/>
                </a:lnTo>
                <a:lnTo>
                  <a:pt x="10190" y="7439"/>
                </a:lnTo>
                <a:lnTo>
                  <a:pt x="10339" y="7519"/>
                </a:lnTo>
                <a:lnTo>
                  <a:pt x="10736" y="7495"/>
                </a:lnTo>
                <a:lnTo>
                  <a:pt x="10840" y="7791"/>
                </a:lnTo>
                <a:lnTo>
                  <a:pt x="11194" y="7982"/>
                </a:lnTo>
                <a:lnTo>
                  <a:pt x="11318" y="8195"/>
                </a:lnTo>
                <a:lnTo>
                  <a:pt x="11393" y="8235"/>
                </a:lnTo>
                <a:lnTo>
                  <a:pt x="11505" y="8295"/>
                </a:lnTo>
                <a:lnTo>
                  <a:pt x="11702" y="8065"/>
                </a:lnTo>
                <a:lnTo>
                  <a:pt x="11993" y="7838"/>
                </a:lnTo>
                <a:lnTo>
                  <a:pt x="12268" y="8084"/>
                </a:lnTo>
                <a:lnTo>
                  <a:pt x="12480" y="8271"/>
                </a:lnTo>
                <a:lnTo>
                  <a:pt x="13678" y="9474"/>
                </a:lnTo>
                <a:lnTo>
                  <a:pt x="14267" y="9720"/>
                </a:lnTo>
                <a:lnTo>
                  <a:pt x="14508" y="9851"/>
                </a:lnTo>
                <a:lnTo>
                  <a:pt x="14649" y="10168"/>
                </a:lnTo>
                <a:lnTo>
                  <a:pt x="14578" y="10610"/>
                </a:lnTo>
                <a:lnTo>
                  <a:pt x="14316" y="10781"/>
                </a:lnTo>
                <a:lnTo>
                  <a:pt x="13748" y="10810"/>
                </a:lnTo>
                <a:lnTo>
                  <a:pt x="13562" y="10709"/>
                </a:lnTo>
                <a:lnTo>
                  <a:pt x="13362" y="10504"/>
                </a:lnTo>
                <a:lnTo>
                  <a:pt x="13250" y="10131"/>
                </a:lnTo>
                <a:lnTo>
                  <a:pt x="13064" y="10030"/>
                </a:lnTo>
                <a:lnTo>
                  <a:pt x="13020" y="10247"/>
                </a:lnTo>
                <a:lnTo>
                  <a:pt x="12933" y="10272"/>
                </a:lnTo>
                <a:lnTo>
                  <a:pt x="12763" y="10276"/>
                </a:lnTo>
                <a:lnTo>
                  <a:pt x="11976" y="9200"/>
                </a:lnTo>
                <a:lnTo>
                  <a:pt x="11795" y="8957"/>
                </a:lnTo>
                <a:lnTo>
                  <a:pt x="11835" y="8883"/>
                </a:lnTo>
                <a:lnTo>
                  <a:pt x="11896" y="8772"/>
                </a:lnTo>
                <a:lnTo>
                  <a:pt x="11966" y="8642"/>
                </a:lnTo>
                <a:lnTo>
                  <a:pt x="11836" y="8571"/>
                </a:lnTo>
                <a:lnTo>
                  <a:pt x="11820" y="8779"/>
                </a:lnTo>
                <a:lnTo>
                  <a:pt x="11665" y="8888"/>
                </a:lnTo>
                <a:lnTo>
                  <a:pt x="10906" y="8379"/>
                </a:lnTo>
                <a:lnTo>
                  <a:pt x="10450" y="7892"/>
                </a:lnTo>
                <a:lnTo>
                  <a:pt x="10333" y="7972"/>
                </a:lnTo>
                <a:lnTo>
                  <a:pt x="9999" y="7791"/>
                </a:lnTo>
                <a:lnTo>
                  <a:pt x="9475" y="7604"/>
                </a:lnTo>
                <a:lnTo>
                  <a:pt x="9061" y="7524"/>
                </a:lnTo>
                <a:lnTo>
                  <a:pt x="8878" y="7376"/>
                </a:lnTo>
                <a:lnTo>
                  <a:pt x="8772" y="7126"/>
                </a:lnTo>
                <a:lnTo>
                  <a:pt x="8450" y="7144"/>
                </a:lnTo>
                <a:lnTo>
                  <a:pt x="8360" y="6999"/>
                </a:lnTo>
                <a:lnTo>
                  <a:pt x="8234" y="6787"/>
                </a:lnTo>
                <a:lnTo>
                  <a:pt x="8007" y="6808"/>
                </a:lnTo>
                <a:lnTo>
                  <a:pt x="7650" y="7023"/>
                </a:lnTo>
                <a:lnTo>
                  <a:pt x="7515" y="7095"/>
                </a:lnTo>
                <a:lnTo>
                  <a:pt x="6917" y="7179"/>
                </a:lnTo>
                <a:lnTo>
                  <a:pt x="6389" y="7133"/>
                </a:lnTo>
                <a:lnTo>
                  <a:pt x="6259" y="7063"/>
                </a:lnTo>
                <a:lnTo>
                  <a:pt x="6444" y="6851"/>
                </a:lnTo>
                <a:lnTo>
                  <a:pt x="6385" y="6650"/>
                </a:lnTo>
                <a:lnTo>
                  <a:pt x="6646" y="6480"/>
                </a:lnTo>
                <a:lnTo>
                  <a:pt x="6661" y="6318"/>
                </a:lnTo>
                <a:lnTo>
                  <a:pt x="6400" y="6490"/>
                </a:lnTo>
                <a:lnTo>
                  <a:pt x="5656" y="6664"/>
                </a:lnTo>
                <a:lnTo>
                  <a:pt x="5570" y="6690"/>
                </a:lnTo>
                <a:lnTo>
                  <a:pt x="5601" y="6946"/>
                </a:lnTo>
                <a:lnTo>
                  <a:pt x="5711" y="7007"/>
                </a:lnTo>
                <a:lnTo>
                  <a:pt x="5424" y="7092"/>
                </a:lnTo>
                <a:lnTo>
                  <a:pt x="5098" y="7251"/>
                </a:lnTo>
                <a:lnTo>
                  <a:pt x="4580" y="7187"/>
                </a:lnTo>
                <a:lnTo>
                  <a:pt x="3981" y="7271"/>
                </a:lnTo>
                <a:lnTo>
                  <a:pt x="3249" y="7114"/>
                </a:lnTo>
                <a:lnTo>
                  <a:pt x="3092" y="7270"/>
                </a:lnTo>
                <a:lnTo>
                  <a:pt x="2650" y="7199"/>
                </a:lnTo>
                <a:lnTo>
                  <a:pt x="2278" y="6997"/>
                </a:lnTo>
                <a:lnTo>
                  <a:pt x="2067" y="6810"/>
                </a:lnTo>
                <a:lnTo>
                  <a:pt x="2108" y="6736"/>
                </a:lnTo>
                <a:lnTo>
                  <a:pt x="2289" y="6666"/>
                </a:lnTo>
                <a:lnTo>
                  <a:pt x="3053" y="6767"/>
                </a:lnTo>
                <a:lnTo>
                  <a:pt x="3611" y="6758"/>
                </a:lnTo>
                <a:lnTo>
                  <a:pt x="3777" y="6584"/>
                </a:lnTo>
                <a:lnTo>
                  <a:pt x="4098" y="6300"/>
                </a:lnTo>
                <a:lnTo>
                  <a:pt x="4299" y="6241"/>
                </a:lnTo>
                <a:lnTo>
                  <a:pt x="4039" y="6100"/>
                </a:lnTo>
                <a:lnTo>
                  <a:pt x="3949" y="5955"/>
                </a:lnTo>
                <a:lnTo>
                  <a:pt x="3893" y="5925"/>
                </a:lnTo>
                <a:lnTo>
                  <a:pt x="3692" y="5984"/>
                </a:lnTo>
                <a:lnTo>
                  <a:pt x="3637" y="5954"/>
                </a:lnTo>
                <a:lnTo>
                  <a:pt x="3452" y="5541"/>
                </a:lnTo>
                <a:lnTo>
                  <a:pt x="3445" y="5466"/>
                </a:lnTo>
                <a:lnTo>
                  <a:pt x="3025" y="5310"/>
                </a:lnTo>
                <a:lnTo>
                  <a:pt x="2839" y="5209"/>
                </a:lnTo>
                <a:lnTo>
                  <a:pt x="2899" y="5097"/>
                </a:lnTo>
                <a:lnTo>
                  <a:pt x="3185" y="4747"/>
                </a:lnTo>
                <a:lnTo>
                  <a:pt x="3272" y="4721"/>
                </a:lnTo>
                <a:lnTo>
                  <a:pt x="3371" y="4536"/>
                </a:lnTo>
                <a:lnTo>
                  <a:pt x="3316" y="4506"/>
                </a:lnTo>
                <a:lnTo>
                  <a:pt x="2926" y="4294"/>
                </a:lnTo>
                <a:lnTo>
                  <a:pt x="2838" y="4102"/>
                </a:lnTo>
                <a:lnTo>
                  <a:pt x="2978" y="3842"/>
                </a:lnTo>
                <a:lnTo>
                  <a:pt x="2919" y="3641"/>
                </a:lnTo>
                <a:lnTo>
                  <a:pt x="2949" y="3585"/>
                </a:lnTo>
                <a:lnTo>
                  <a:pt x="3135" y="3686"/>
                </a:lnTo>
                <a:lnTo>
                  <a:pt x="3165" y="3630"/>
                </a:lnTo>
                <a:lnTo>
                  <a:pt x="3194" y="3310"/>
                </a:lnTo>
                <a:lnTo>
                  <a:pt x="3126" y="3128"/>
                </a:lnTo>
                <a:lnTo>
                  <a:pt x="3322" y="2898"/>
                </a:lnTo>
                <a:lnTo>
                  <a:pt x="3775" y="2903"/>
                </a:lnTo>
                <a:lnTo>
                  <a:pt x="3880" y="2888"/>
                </a:lnTo>
                <a:lnTo>
                  <a:pt x="4092" y="2762"/>
                </a:lnTo>
                <a:lnTo>
                  <a:pt x="4349" y="2732"/>
                </a:lnTo>
                <a:lnTo>
                  <a:pt x="4404" y="2763"/>
                </a:lnTo>
                <a:lnTo>
                  <a:pt x="4433" y="3019"/>
                </a:lnTo>
                <a:lnTo>
                  <a:pt x="4619" y="3120"/>
                </a:lnTo>
                <a:lnTo>
                  <a:pt x="4906" y="3035"/>
                </a:lnTo>
                <a:lnTo>
                  <a:pt x="4962" y="3065"/>
                </a:lnTo>
                <a:lnTo>
                  <a:pt x="5203" y="3196"/>
                </a:lnTo>
                <a:lnTo>
                  <a:pt x="5308" y="3180"/>
                </a:lnTo>
                <a:lnTo>
                  <a:pt x="5375" y="2881"/>
                </a:lnTo>
                <a:lnTo>
                  <a:pt x="5475" y="2695"/>
                </a:lnTo>
                <a:lnTo>
                  <a:pt x="5816" y="2686"/>
                </a:lnTo>
                <a:lnTo>
                  <a:pt x="5686" y="2616"/>
                </a:lnTo>
                <a:lnTo>
                  <a:pt x="5233" y="2564"/>
                </a:lnTo>
                <a:lnTo>
                  <a:pt x="5103" y="2493"/>
                </a:lnTo>
                <a:lnTo>
                  <a:pt x="5073" y="2283"/>
                </a:lnTo>
                <a:lnTo>
                  <a:pt x="4886" y="2182"/>
                </a:lnTo>
                <a:lnTo>
                  <a:pt x="4701" y="2083"/>
                </a:lnTo>
                <a:lnTo>
                  <a:pt x="4632" y="1900"/>
                </a:lnTo>
                <a:lnTo>
                  <a:pt x="4560" y="1766"/>
                </a:lnTo>
                <a:lnTo>
                  <a:pt x="4631" y="1636"/>
                </a:lnTo>
                <a:lnTo>
                  <a:pt x="4874" y="1454"/>
                </a:lnTo>
                <a:lnTo>
                  <a:pt x="4904" y="1398"/>
                </a:lnTo>
                <a:lnTo>
                  <a:pt x="4863" y="1207"/>
                </a:lnTo>
                <a:lnTo>
                  <a:pt x="4893" y="1152"/>
                </a:lnTo>
                <a:lnTo>
                  <a:pt x="5189" y="1048"/>
                </a:lnTo>
                <a:lnTo>
                  <a:pt x="5301" y="1108"/>
                </a:lnTo>
                <a:lnTo>
                  <a:pt x="5436" y="1303"/>
                </a:lnTo>
                <a:lnTo>
                  <a:pt x="5617" y="1280"/>
                </a:lnTo>
                <a:lnTo>
                  <a:pt x="5728" y="1340"/>
                </a:lnTo>
                <a:lnTo>
                  <a:pt x="5858" y="1411"/>
                </a:lnTo>
                <a:lnTo>
                  <a:pt x="5863" y="1581"/>
                </a:lnTo>
                <a:lnTo>
                  <a:pt x="5822" y="1655"/>
                </a:lnTo>
                <a:lnTo>
                  <a:pt x="5932" y="2028"/>
                </a:lnTo>
                <a:lnTo>
                  <a:pt x="6044" y="2089"/>
                </a:lnTo>
                <a:lnTo>
                  <a:pt x="6245" y="2029"/>
                </a:lnTo>
                <a:lnTo>
                  <a:pt x="6461" y="2074"/>
                </a:lnTo>
                <a:lnTo>
                  <a:pt x="6249" y="1887"/>
                </a:lnTo>
                <a:lnTo>
                  <a:pt x="6477" y="1601"/>
                </a:lnTo>
                <a:lnTo>
                  <a:pt x="6175" y="1269"/>
                </a:lnTo>
                <a:lnTo>
                  <a:pt x="6306" y="1028"/>
                </a:lnTo>
                <a:lnTo>
                  <a:pt x="6291" y="611"/>
                </a:lnTo>
                <a:lnTo>
                  <a:pt x="6262" y="356"/>
                </a:lnTo>
                <a:lnTo>
                  <a:pt x="6523" y="184"/>
                </a:lnTo>
                <a:lnTo>
                  <a:pt x="6764" y="315"/>
                </a:lnTo>
                <a:lnTo>
                  <a:pt x="7054" y="401"/>
                </a:lnTo>
                <a:lnTo>
                  <a:pt x="7507" y="141"/>
                </a:lnTo>
                <a:lnTo>
                  <a:pt x="7785" y="74"/>
                </a:lnTo>
                <a:lnTo>
                  <a:pt x="8115" y="85"/>
                </a:lnTo>
                <a:lnTo>
                  <a:pt x="8402" y="0"/>
                </a:lnTo>
                <a:lnTo>
                  <a:pt x="8473" y="134"/>
                </a:lnTo>
                <a:lnTo>
                  <a:pt x="8955" y="132"/>
                </a:lnTo>
                <a:lnTo>
                  <a:pt x="8918" y="377"/>
                </a:lnTo>
                <a:lnTo>
                  <a:pt x="9326" y="645"/>
                </a:lnTo>
                <a:lnTo>
                  <a:pt x="9346" y="920"/>
                </a:lnTo>
                <a:lnTo>
                  <a:pt x="9372" y="1006"/>
                </a:lnTo>
                <a:lnTo>
                  <a:pt x="9687" y="1178"/>
                </a:lnTo>
                <a:lnTo>
                  <a:pt x="9943" y="1461"/>
                </a:lnTo>
                <a:lnTo>
                  <a:pt x="10129" y="1562"/>
                </a:lnTo>
                <a:lnTo>
                  <a:pt x="10214" y="1536"/>
                </a:lnTo>
                <a:lnTo>
                  <a:pt x="10460" y="1525"/>
                </a:lnTo>
                <a:lnTo>
                  <a:pt x="10590" y="1595"/>
                </a:lnTo>
                <a:lnTo>
                  <a:pt x="10858" y="1812"/>
                </a:lnTo>
                <a:lnTo>
                  <a:pt x="10913" y="1843"/>
                </a:lnTo>
                <a:close/>
                <a:moveTo>
                  <a:pt x="2034" y="6697"/>
                </a:moveTo>
                <a:lnTo>
                  <a:pt x="1937" y="6475"/>
                </a:lnTo>
                <a:lnTo>
                  <a:pt x="1703" y="6373"/>
                </a:lnTo>
                <a:lnTo>
                  <a:pt x="1584" y="6284"/>
                </a:lnTo>
                <a:lnTo>
                  <a:pt x="1396" y="6230"/>
                </a:lnTo>
                <a:lnTo>
                  <a:pt x="1055" y="6238"/>
                </a:lnTo>
                <a:lnTo>
                  <a:pt x="719" y="6104"/>
                </a:lnTo>
                <a:lnTo>
                  <a:pt x="153" y="5773"/>
                </a:lnTo>
                <a:lnTo>
                  <a:pt x="20" y="5796"/>
                </a:lnTo>
                <a:lnTo>
                  <a:pt x="0" y="5834"/>
                </a:lnTo>
                <a:lnTo>
                  <a:pt x="52" y="5959"/>
                </a:lnTo>
                <a:lnTo>
                  <a:pt x="256" y="6069"/>
                </a:lnTo>
                <a:lnTo>
                  <a:pt x="468" y="6256"/>
                </a:lnTo>
                <a:lnTo>
                  <a:pt x="580" y="6317"/>
                </a:lnTo>
                <a:lnTo>
                  <a:pt x="815" y="6372"/>
                </a:lnTo>
                <a:lnTo>
                  <a:pt x="870" y="6402"/>
                </a:lnTo>
                <a:lnTo>
                  <a:pt x="1297" y="6634"/>
                </a:lnTo>
                <a:lnTo>
                  <a:pt x="1532" y="6689"/>
                </a:lnTo>
                <a:lnTo>
                  <a:pt x="1617" y="6710"/>
                </a:lnTo>
                <a:lnTo>
                  <a:pt x="1877" y="6851"/>
                </a:lnTo>
                <a:lnTo>
                  <a:pt x="1963" y="6826"/>
                </a:lnTo>
                <a:lnTo>
                  <a:pt x="2034" y="6697"/>
                </a:lnTo>
                <a:close/>
                <a:moveTo>
                  <a:pt x="5797" y="7294"/>
                </a:moveTo>
                <a:lnTo>
                  <a:pt x="5550" y="7304"/>
                </a:lnTo>
                <a:lnTo>
                  <a:pt x="5354" y="7534"/>
                </a:lnTo>
                <a:lnTo>
                  <a:pt x="5097" y="7563"/>
                </a:lnTo>
                <a:lnTo>
                  <a:pt x="4911" y="7462"/>
                </a:lnTo>
                <a:lnTo>
                  <a:pt x="4795" y="7544"/>
                </a:lnTo>
                <a:lnTo>
                  <a:pt x="4724" y="7674"/>
                </a:lnTo>
                <a:lnTo>
                  <a:pt x="4735" y="7921"/>
                </a:lnTo>
                <a:lnTo>
                  <a:pt x="4952" y="7965"/>
                </a:lnTo>
                <a:lnTo>
                  <a:pt x="5097" y="7876"/>
                </a:lnTo>
                <a:lnTo>
                  <a:pt x="5538" y="7947"/>
                </a:lnTo>
                <a:lnTo>
                  <a:pt x="5751" y="7821"/>
                </a:lnTo>
                <a:lnTo>
                  <a:pt x="5766" y="7661"/>
                </a:lnTo>
                <a:lnTo>
                  <a:pt x="5922" y="7505"/>
                </a:lnTo>
                <a:lnTo>
                  <a:pt x="5983" y="7394"/>
                </a:lnTo>
                <a:lnTo>
                  <a:pt x="5927" y="7363"/>
                </a:lnTo>
                <a:lnTo>
                  <a:pt x="5797" y="7294"/>
                </a:lnTo>
                <a:close/>
                <a:moveTo>
                  <a:pt x="2181" y="3096"/>
                </a:moveTo>
                <a:lnTo>
                  <a:pt x="2064" y="3178"/>
                </a:lnTo>
                <a:lnTo>
                  <a:pt x="2120" y="3473"/>
                </a:lnTo>
                <a:lnTo>
                  <a:pt x="2305" y="3621"/>
                </a:lnTo>
                <a:lnTo>
                  <a:pt x="2416" y="3682"/>
                </a:lnTo>
                <a:lnTo>
                  <a:pt x="2637" y="3584"/>
                </a:lnTo>
                <a:lnTo>
                  <a:pt x="2578" y="3384"/>
                </a:lnTo>
                <a:lnTo>
                  <a:pt x="2336" y="3253"/>
                </a:lnTo>
                <a:lnTo>
                  <a:pt x="2291" y="3157"/>
                </a:lnTo>
                <a:lnTo>
                  <a:pt x="2181" y="3096"/>
                </a:lnTo>
                <a:close/>
                <a:moveTo>
                  <a:pt x="3293" y="1175"/>
                </a:moveTo>
                <a:lnTo>
                  <a:pt x="3249" y="1391"/>
                </a:lnTo>
                <a:lnTo>
                  <a:pt x="3178" y="1521"/>
                </a:lnTo>
                <a:lnTo>
                  <a:pt x="3212" y="1636"/>
                </a:lnTo>
                <a:lnTo>
                  <a:pt x="3398" y="1737"/>
                </a:lnTo>
                <a:lnTo>
                  <a:pt x="3383" y="1897"/>
                </a:lnTo>
                <a:lnTo>
                  <a:pt x="3584" y="1838"/>
                </a:lnTo>
                <a:lnTo>
                  <a:pt x="3535" y="1617"/>
                </a:lnTo>
                <a:lnTo>
                  <a:pt x="3424" y="1245"/>
                </a:lnTo>
                <a:lnTo>
                  <a:pt x="3349" y="1205"/>
                </a:lnTo>
                <a:lnTo>
                  <a:pt x="3293" y="1175"/>
                </a:lnTo>
                <a:close/>
              </a:path>
            </a:pathLst>
          </a:custGeom>
          <a:solidFill>
            <a:srgbClr val="669900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3098800" y="5659438"/>
            <a:ext cx="1416050" cy="892175"/>
            <a:chOff x="1661" y="3362"/>
            <a:chExt cx="756" cy="444"/>
          </a:xfrm>
        </p:grpSpPr>
        <p:sp>
          <p:nvSpPr>
            <p:cNvPr id="319560" name="Freeform 72"/>
            <p:cNvSpPr>
              <a:spLocks/>
            </p:cNvSpPr>
            <p:nvPr/>
          </p:nvSpPr>
          <p:spPr bwMode="auto">
            <a:xfrm>
              <a:off x="2261" y="3609"/>
              <a:ext cx="156" cy="197"/>
            </a:xfrm>
            <a:custGeom>
              <a:avLst/>
              <a:gdLst/>
              <a:ahLst/>
              <a:cxnLst>
                <a:cxn ang="0">
                  <a:pos x="434" y="237"/>
                </a:cxn>
                <a:cxn ang="0">
                  <a:pos x="552" y="631"/>
                </a:cxn>
                <a:cxn ang="0">
                  <a:pos x="552" y="1024"/>
                </a:cxn>
                <a:cxn ang="0">
                  <a:pos x="158" y="1261"/>
                </a:cxn>
                <a:cxn ang="0">
                  <a:pos x="0" y="1537"/>
                </a:cxn>
                <a:cxn ang="0">
                  <a:pos x="0" y="1930"/>
                </a:cxn>
                <a:cxn ang="0">
                  <a:pos x="276" y="2088"/>
                </a:cxn>
                <a:cxn ang="0">
                  <a:pos x="276" y="2482"/>
                </a:cxn>
                <a:cxn ang="0">
                  <a:pos x="158" y="3388"/>
                </a:cxn>
                <a:cxn ang="0">
                  <a:pos x="158" y="3546"/>
                </a:cxn>
                <a:cxn ang="0">
                  <a:pos x="828" y="3939"/>
                </a:cxn>
                <a:cxn ang="0">
                  <a:pos x="1222" y="4333"/>
                </a:cxn>
                <a:cxn ang="0">
                  <a:pos x="1458" y="3781"/>
                </a:cxn>
                <a:cxn ang="0">
                  <a:pos x="1971" y="3269"/>
                </a:cxn>
                <a:cxn ang="0">
                  <a:pos x="3035" y="2600"/>
                </a:cxn>
                <a:cxn ang="0">
                  <a:pos x="3429" y="2324"/>
                </a:cxn>
                <a:cxn ang="0">
                  <a:pos x="3429" y="2207"/>
                </a:cxn>
                <a:cxn ang="0">
                  <a:pos x="3154" y="1694"/>
                </a:cxn>
                <a:cxn ang="0">
                  <a:pos x="2917" y="1418"/>
                </a:cxn>
                <a:cxn ang="0">
                  <a:pos x="2917" y="1143"/>
                </a:cxn>
                <a:cxn ang="0">
                  <a:pos x="2286" y="631"/>
                </a:cxn>
                <a:cxn ang="0">
                  <a:pos x="1616" y="237"/>
                </a:cxn>
                <a:cxn ang="0">
                  <a:pos x="670" y="0"/>
                </a:cxn>
                <a:cxn ang="0">
                  <a:pos x="434" y="237"/>
                </a:cxn>
              </a:cxnLst>
              <a:rect l="0" t="0" r="r" b="b"/>
              <a:pathLst>
                <a:path w="3429" h="4333">
                  <a:moveTo>
                    <a:pt x="434" y="237"/>
                  </a:moveTo>
                  <a:lnTo>
                    <a:pt x="552" y="631"/>
                  </a:lnTo>
                  <a:lnTo>
                    <a:pt x="552" y="1024"/>
                  </a:lnTo>
                  <a:lnTo>
                    <a:pt x="158" y="1261"/>
                  </a:lnTo>
                  <a:lnTo>
                    <a:pt x="0" y="1537"/>
                  </a:lnTo>
                  <a:lnTo>
                    <a:pt x="0" y="1930"/>
                  </a:lnTo>
                  <a:lnTo>
                    <a:pt x="276" y="2088"/>
                  </a:lnTo>
                  <a:lnTo>
                    <a:pt x="276" y="2482"/>
                  </a:lnTo>
                  <a:lnTo>
                    <a:pt x="158" y="3388"/>
                  </a:lnTo>
                  <a:lnTo>
                    <a:pt x="158" y="3546"/>
                  </a:lnTo>
                  <a:lnTo>
                    <a:pt x="828" y="3939"/>
                  </a:lnTo>
                  <a:lnTo>
                    <a:pt x="1222" y="4333"/>
                  </a:lnTo>
                  <a:lnTo>
                    <a:pt x="1458" y="3781"/>
                  </a:lnTo>
                  <a:lnTo>
                    <a:pt x="1971" y="3269"/>
                  </a:lnTo>
                  <a:lnTo>
                    <a:pt x="3035" y="2600"/>
                  </a:lnTo>
                  <a:lnTo>
                    <a:pt x="3429" y="2324"/>
                  </a:lnTo>
                  <a:lnTo>
                    <a:pt x="3429" y="2207"/>
                  </a:lnTo>
                  <a:lnTo>
                    <a:pt x="3154" y="1694"/>
                  </a:lnTo>
                  <a:lnTo>
                    <a:pt x="2917" y="1418"/>
                  </a:lnTo>
                  <a:lnTo>
                    <a:pt x="2917" y="1143"/>
                  </a:lnTo>
                  <a:lnTo>
                    <a:pt x="2286" y="631"/>
                  </a:lnTo>
                  <a:lnTo>
                    <a:pt x="1616" y="237"/>
                  </a:lnTo>
                  <a:lnTo>
                    <a:pt x="670" y="0"/>
                  </a:lnTo>
                  <a:lnTo>
                    <a:pt x="434" y="237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1" name="Freeform 73"/>
            <p:cNvSpPr>
              <a:spLocks/>
            </p:cNvSpPr>
            <p:nvPr/>
          </p:nvSpPr>
          <p:spPr bwMode="auto">
            <a:xfrm>
              <a:off x="2172" y="3505"/>
              <a:ext cx="89" cy="61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512" y="551"/>
                </a:cxn>
                <a:cxn ang="0">
                  <a:pos x="669" y="788"/>
                </a:cxn>
                <a:cxn ang="0">
                  <a:pos x="946" y="1182"/>
                </a:cxn>
                <a:cxn ang="0">
                  <a:pos x="1182" y="1339"/>
                </a:cxn>
                <a:cxn ang="0">
                  <a:pos x="1734" y="1063"/>
                </a:cxn>
                <a:cxn ang="0">
                  <a:pos x="1852" y="945"/>
                </a:cxn>
                <a:cxn ang="0">
                  <a:pos x="1970" y="670"/>
                </a:cxn>
                <a:cxn ang="0">
                  <a:pos x="1458" y="276"/>
                </a:cxn>
                <a:cxn ang="0">
                  <a:pos x="1063" y="118"/>
                </a:cxn>
                <a:cxn ang="0">
                  <a:pos x="669" y="118"/>
                </a:cxn>
                <a:cxn ang="0">
                  <a:pos x="394" y="0"/>
                </a:cxn>
                <a:cxn ang="0">
                  <a:pos x="275" y="0"/>
                </a:cxn>
                <a:cxn ang="0">
                  <a:pos x="157" y="118"/>
                </a:cxn>
                <a:cxn ang="0">
                  <a:pos x="0" y="393"/>
                </a:cxn>
              </a:cxnLst>
              <a:rect l="0" t="0" r="r" b="b"/>
              <a:pathLst>
                <a:path w="1970" h="1339">
                  <a:moveTo>
                    <a:pt x="0" y="393"/>
                  </a:moveTo>
                  <a:lnTo>
                    <a:pt x="512" y="551"/>
                  </a:lnTo>
                  <a:lnTo>
                    <a:pt x="669" y="788"/>
                  </a:lnTo>
                  <a:lnTo>
                    <a:pt x="946" y="1182"/>
                  </a:lnTo>
                  <a:lnTo>
                    <a:pt x="1182" y="1339"/>
                  </a:lnTo>
                  <a:lnTo>
                    <a:pt x="1734" y="1063"/>
                  </a:lnTo>
                  <a:lnTo>
                    <a:pt x="1852" y="945"/>
                  </a:lnTo>
                  <a:lnTo>
                    <a:pt x="1970" y="670"/>
                  </a:lnTo>
                  <a:lnTo>
                    <a:pt x="1458" y="276"/>
                  </a:lnTo>
                  <a:lnTo>
                    <a:pt x="1063" y="118"/>
                  </a:lnTo>
                  <a:lnTo>
                    <a:pt x="669" y="118"/>
                  </a:lnTo>
                  <a:lnTo>
                    <a:pt x="394" y="0"/>
                  </a:lnTo>
                  <a:lnTo>
                    <a:pt x="275" y="0"/>
                  </a:lnTo>
                  <a:lnTo>
                    <a:pt x="157" y="118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2" name="Freeform 74"/>
            <p:cNvSpPr>
              <a:spLocks/>
            </p:cNvSpPr>
            <p:nvPr/>
          </p:nvSpPr>
          <p:spPr bwMode="auto">
            <a:xfrm>
              <a:off x="2172" y="3566"/>
              <a:ext cx="30" cy="23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275" y="0"/>
                </a:cxn>
                <a:cxn ang="0">
                  <a:pos x="157" y="118"/>
                </a:cxn>
                <a:cxn ang="0">
                  <a:pos x="0" y="237"/>
                </a:cxn>
                <a:cxn ang="0">
                  <a:pos x="0" y="512"/>
                </a:cxn>
                <a:cxn ang="0">
                  <a:pos x="275" y="395"/>
                </a:cxn>
                <a:cxn ang="0">
                  <a:pos x="512" y="395"/>
                </a:cxn>
                <a:cxn ang="0">
                  <a:pos x="669" y="395"/>
                </a:cxn>
                <a:cxn ang="0">
                  <a:pos x="669" y="237"/>
                </a:cxn>
                <a:cxn ang="0">
                  <a:pos x="512" y="0"/>
                </a:cxn>
              </a:cxnLst>
              <a:rect l="0" t="0" r="r" b="b"/>
              <a:pathLst>
                <a:path w="669" h="512">
                  <a:moveTo>
                    <a:pt x="512" y="0"/>
                  </a:moveTo>
                  <a:lnTo>
                    <a:pt x="275" y="0"/>
                  </a:lnTo>
                  <a:lnTo>
                    <a:pt x="157" y="118"/>
                  </a:lnTo>
                  <a:lnTo>
                    <a:pt x="0" y="237"/>
                  </a:lnTo>
                  <a:lnTo>
                    <a:pt x="0" y="512"/>
                  </a:lnTo>
                  <a:lnTo>
                    <a:pt x="275" y="395"/>
                  </a:lnTo>
                  <a:lnTo>
                    <a:pt x="512" y="395"/>
                  </a:lnTo>
                  <a:lnTo>
                    <a:pt x="669" y="395"/>
                  </a:lnTo>
                  <a:lnTo>
                    <a:pt x="669" y="23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3" name="Freeform 75"/>
            <p:cNvSpPr>
              <a:spLocks/>
            </p:cNvSpPr>
            <p:nvPr/>
          </p:nvSpPr>
          <p:spPr bwMode="auto">
            <a:xfrm>
              <a:off x="2123" y="3518"/>
              <a:ext cx="36" cy="36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275"/>
                </a:cxn>
                <a:cxn ang="0">
                  <a:pos x="158" y="394"/>
                </a:cxn>
                <a:cxn ang="0">
                  <a:pos x="276" y="669"/>
                </a:cxn>
                <a:cxn ang="0">
                  <a:pos x="513" y="787"/>
                </a:cxn>
                <a:cxn ang="0">
                  <a:pos x="788" y="787"/>
                </a:cxn>
                <a:cxn ang="0">
                  <a:pos x="788" y="512"/>
                </a:cxn>
                <a:cxn ang="0">
                  <a:pos x="788" y="394"/>
                </a:cxn>
                <a:cxn ang="0">
                  <a:pos x="671" y="117"/>
                </a:cxn>
                <a:cxn ang="0">
                  <a:pos x="276" y="0"/>
                </a:cxn>
                <a:cxn ang="0">
                  <a:pos x="0" y="117"/>
                </a:cxn>
              </a:cxnLst>
              <a:rect l="0" t="0" r="r" b="b"/>
              <a:pathLst>
                <a:path w="788" h="787">
                  <a:moveTo>
                    <a:pt x="0" y="117"/>
                  </a:moveTo>
                  <a:lnTo>
                    <a:pt x="0" y="275"/>
                  </a:lnTo>
                  <a:lnTo>
                    <a:pt x="158" y="394"/>
                  </a:lnTo>
                  <a:lnTo>
                    <a:pt x="276" y="669"/>
                  </a:lnTo>
                  <a:lnTo>
                    <a:pt x="513" y="787"/>
                  </a:lnTo>
                  <a:lnTo>
                    <a:pt x="788" y="787"/>
                  </a:lnTo>
                  <a:lnTo>
                    <a:pt x="788" y="512"/>
                  </a:lnTo>
                  <a:lnTo>
                    <a:pt x="788" y="394"/>
                  </a:lnTo>
                  <a:lnTo>
                    <a:pt x="671" y="117"/>
                  </a:lnTo>
                  <a:lnTo>
                    <a:pt x="276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4" name="Freeform 76"/>
            <p:cNvSpPr>
              <a:spLocks/>
            </p:cNvSpPr>
            <p:nvPr/>
          </p:nvSpPr>
          <p:spPr bwMode="auto">
            <a:xfrm>
              <a:off x="2077" y="3482"/>
              <a:ext cx="95" cy="36"/>
            </a:xfrm>
            <a:custGeom>
              <a:avLst/>
              <a:gdLst/>
              <a:ahLst/>
              <a:cxnLst>
                <a:cxn ang="0">
                  <a:pos x="394" y="118"/>
                </a:cxn>
                <a:cxn ang="0">
                  <a:pos x="119" y="276"/>
                </a:cxn>
                <a:cxn ang="0">
                  <a:pos x="0" y="512"/>
                </a:cxn>
                <a:cxn ang="0">
                  <a:pos x="0" y="788"/>
                </a:cxn>
                <a:cxn ang="0">
                  <a:pos x="237" y="512"/>
                </a:cxn>
                <a:cxn ang="0">
                  <a:pos x="789" y="512"/>
                </a:cxn>
                <a:cxn ang="0">
                  <a:pos x="1301" y="393"/>
                </a:cxn>
                <a:cxn ang="0">
                  <a:pos x="1696" y="393"/>
                </a:cxn>
                <a:cxn ang="0">
                  <a:pos x="1971" y="276"/>
                </a:cxn>
                <a:cxn ang="0">
                  <a:pos x="2090" y="118"/>
                </a:cxn>
                <a:cxn ang="0">
                  <a:pos x="1971" y="0"/>
                </a:cxn>
                <a:cxn ang="0">
                  <a:pos x="1301" y="0"/>
                </a:cxn>
                <a:cxn ang="0">
                  <a:pos x="946" y="118"/>
                </a:cxn>
                <a:cxn ang="0">
                  <a:pos x="671" y="118"/>
                </a:cxn>
                <a:cxn ang="0">
                  <a:pos x="394" y="118"/>
                </a:cxn>
              </a:cxnLst>
              <a:rect l="0" t="0" r="r" b="b"/>
              <a:pathLst>
                <a:path w="2090" h="788">
                  <a:moveTo>
                    <a:pt x="394" y="118"/>
                  </a:moveTo>
                  <a:lnTo>
                    <a:pt x="119" y="276"/>
                  </a:lnTo>
                  <a:lnTo>
                    <a:pt x="0" y="512"/>
                  </a:lnTo>
                  <a:lnTo>
                    <a:pt x="0" y="788"/>
                  </a:lnTo>
                  <a:lnTo>
                    <a:pt x="237" y="512"/>
                  </a:lnTo>
                  <a:lnTo>
                    <a:pt x="789" y="512"/>
                  </a:lnTo>
                  <a:lnTo>
                    <a:pt x="1301" y="393"/>
                  </a:lnTo>
                  <a:lnTo>
                    <a:pt x="1696" y="393"/>
                  </a:lnTo>
                  <a:lnTo>
                    <a:pt x="1971" y="276"/>
                  </a:lnTo>
                  <a:lnTo>
                    <a:pt x="2090" y="118"/>
                  </a:lnTo>
                  <a:lnTo>
                    <a:pt x="1971" y="0"/>
                  </a:lnTo>
                  <a:lnTo>
                    <a:pt x="1301" y="0"/>
                  </a:lnTo>
                  <a:lnTo>
                    <a:pt x="946" y="118"/>
                  </a:lnTo>
                  <a:lnTo>
                    <a:pt x="671" y="118"/>
                  </a:lnTo>
                  <a:lnTo>
                    <a:pt x="394" y="118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5" name="Freeform 77"/>
            <p:cNvSpPr>
              <a:spLocks/>
            </p:cNvSpPr>
            <p:nvPr/>
          </p:nvSpPr>
          <p:spPr bwMode="auto">
            <a:xfrm>
              <a:off x="1962" y="3421"/>
              <a:ext cx="79" cy="61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69" y="118"/>
                </a:cxn>
                <a:cxn ang="0">
                  <a:pos x="275" y="393"/>
                </a:cxn>
                <a:cxn ang="0">
                  <a:pos x="0" y="512"/>
                </a:cxn>
                <a:cxn ang="0">
                  <a:pos x="157" y="512"/>
                </a:cxn>
                <a:cxn ang="0">
                  <a:pos x="275" y="1063"/>
                </a:cxn>
                <a:cxn ang="0">
                  <a:pos x="551" y="1339"/>
                </a:cxn>
                <a:cxn ang="0">
                  <a:pos x="669" y="1339"/>
                </a:cxn>
                <a:cxn ang="0">
                  <a:pos x="906" y="1182"/>
                </a:cxn>
                <a:cxn ang="0">
                  <a:pos x="1063" y="1182"/>
                </a:cxn>
                <a:cxn ang="0">
                  <a:pos x="1340" y="1339"/>
                </a:cxn>
                <a:cxn ang="0">
                  <a:pos x="1458" y="1182"/>
                </a:cxn>
                <a:cxn ang="0">
                  <a:pos x="1575" y="1182"/>
                </a:cxn>
                <a:cxn ang="0">
                  <a:pos x="1734" y="1063"/>
                </a:cxn>
                <a:cxn ang="0">
                  <a:pos x="1575" y="788"/>
                </a:cxn>
                <a:cxn ang="0">
                  <a:pos x="1340" y="512"/>
                </a:cxn>
                <a:cxn ang="0">
                  <a:pos x="1063" y="118"/>
                </a:cxn>
                <a:cxn ang="0">
                  <a:pos x="906" y="0"/>
                </a:cxn>
                <a:cxn ang="0">
                  <a:pos x="669" y="0"/>
                </a:cxn>
              </a:cxnLst>
              <a:rect l="0" t="0" r="r" b="b"/>
              <a:pathLst>
                <a:path w="1734" h="1339">
                  <a:moveTo>
                    <a:pt x="669" y="0"/>
                  </a:moveTo>
                  <a:lnTo>
                    <a:pt x="669" y="118"/>
                  </a:lnTo>
                  <a:lnTo>
                    <a:pt x="275" y="393"/>
                  </a:lnTo>
                  <a:lnTo>
                    <a:pt x="0" y="512"/>
                  </a:lnTo>
                  <a:lnTo>
                    <a:pt x="157" y="512"/>
                  </a:lnTo>
                  <a:lnTo>
                    <a:pt x="275" y="1063"/>
                  </a:lnTo>
                  <a:lnTo>
                    <a:pt x="551" y="1339"/>
                  </a:lnTo>
                  <a:lnTo>
                    <a:pt x="669" y="1339"/>
                  </a:lnTo>
                  <a:lnTo>
                    <a:pt x="906" y="1182"/>
                  </a:lnTo>
                  <a:lnTo>
                    <a:pt x="1063" y="1182"/>
                  </a:lnTo>
                  <a:lnTo>
                    <a:pt x="1340" y="1339"/>
                  </a:lnTo>
                  <a:lnTo>
                    <a:pt x="1458" y="1182"/>
                  </a:lnTo>
                  <a:lnTo>
                    <a:pt x="1575" y="1182"/>
                  </a:lnTo>
                  <a:lnTo>
                    <a:pt x="1734" y="1063"/>
                  </a:lnTo>
                  <a:lnTo>
                    <a:pt x="1575" y="788"/>
                  </a:lnTo>
                  <a:lnTo>
                    <a:pt x="1340" y="512"/>
                  </a:lnTo>
                  <a:lnTo>
                    <a:pt x="1063" y="118"/>
                  </a:lnTo>
                  <a:lnTo>
                    <a:pt x="906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6" name="Freeform 78"/>
            <p:cNvSpPr>
              <a:spLocks/>
            </p:cNvSpPr>
            <p:nvPr/>
          </p:nvSpPr>
          <p:spPr bwMode="auto">
            <a:xfrm>
              <a:off x="1772" y="3362"/>
              <a:ext cx="72" cy="54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0" y="787"/>
                </a:cxn>
                <a:cxn ang="0">
                  <a:pos x="118" y="787"/>
                </a:cxn>
                <a:cxn ang="0">
                  <a:pos x="394" y="787"/>
                </a:cxn>
                <a:cxn ang="0">
                  <a:pos x="473" y="1181"/>
                </a:cxn>
                <a:cxn ang="0">
                  <a:pos x="906" y="1181"/>
                </a:cxn>
                <a:cxn ang="0">
                  <a:pos x="1182" y="1064"/>
                </a:cxn>
                <a:cxn ang="0">
                  <a:pos x="1300" y="906"/>
                </a:cxn>
                <a:cxn ang="0">
                  <a:pos x="1419" y="512"/>
                </a:cxn>
                <a:cxn ang="0">
                  <a:pos x="1576" y="237"/>
                </a:cxn>
                <a:cxn ang="0">
                  <a:pos x="1300" y="0"/>
                </a:cxn>
                <a:cxn ang="0">
                  <a:pos x="906" y="0"/>
                </a:cxn>
                <a:cxn ang="0">
                  <a:pos x="118" y="237"/>
                </a:cxn>
                <a:cxn ang="0">
                  <a:pos x="0" y="512"/>
                </a:cxn>
              </a:cxnLst>
              <a:rect l="0" t="0" r="r" b="b"/>
              <a:pathLst>
                <a:path w="1576" h="1181">
                  <a:moveTo>
                    <a:pt x="0" y="512"/>
                  </a:moveTo>
                  <a:lnTo>
                    <a:pt x="0" y="787"/>
                  </a:lnTo>
                  <a:lnTo>
                    <a:pt x="118" y="787"/>
                  </a:lnTo>
                  <a:lnTo>
                    <a:pt x="394" y="787"/>
                  </a:lnTo>
                  <a:lnTo>
                    <a:pt x="473" y="1181"/>
                  </a:lnTo>
                  <a:lnTo>
                    <a:pt x="906" y="1181"/>
                  </a:lnTo>
                  <a:lnTo>
                    <a:pt x="1182" y="1064"/>
                  </a:lnTo>
                  <a:lnTo>
                    <a:pt x="1300" y="906"/>
                  </a:lnTo>
                  <a:lnTo>
                    <a:pt x="1419" y="512"/>
                  </a:lnTo>
                  <a:lnTo>
                    <a:pt x="1576" y="237"/>
                  </a:lnTo>
                  <a:lnTo>
                    <a:pt x="1300" y="0"/>
                  </a:lnTo>
                  <a:lnTo>
                    <a:pt x="906" y="0"/>
                  </a:lnTo>
                  <a:lnTo>
                    <a:pt x="118" y="237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7" name="Freeform 79"/>
            <p:cNvSpPr>
              <a:spLocks/>
            </p:cNvSpPr>
            <p:nvPr/>
          </p:nvSpPr>
          <p:spPr bwMode="auto">
            <a:xfrm>
              <a:off x="1709" y="3403"/>
              <a:ext cx="38" cy="36"/>
            </a:xfrm>
            <a:custGeom>
              <a:avLst/>
              <a:gdLst/>
              <a:ahLst/>
              <a:cxnLst>
                <a:cxn ang="0">
                  <a:pos x="315" y="275"/>
                </a:cxn>
                <a:cxn ang="0">
                  <a:pos x="0" y="512"/>
                </a:cxn>
                <a:cxn ang="0">
                  <a:pos x="157" y="630"/>
                </a:cxn>
                <a:cxn ang="0">
                  <a:pos x="434" y="787"/>
                </a:cxn>
                <a:cxn ang="0">
                  <a:pos x="552" y="394"/>
                </a:cxn>
                <a:cxn ang="0">
                  <a:pos x="670" y="275"/>
                </a:cxn>
                <a:cxn ang="0">
                  <a:pos x="828" y="0"/>
                </a:cxn>
                <a:cxn ang="0">
                  <a:pos x="670" y="0"/>
                </a:cxn>
                <a:cxn ang="0">
                  <a:pos x="552" y="0"/>
                </a:cxn>
                <a:cxn ang="0">
                  <a:pos x="315" y="275"/>
                </a:cxn>
              </a:cxnLst>
              <a:rect l="0" t="0" r="r" b="b"/>
              <a:pathLst>
                <a:path w="828" h="787">
                  <a:moveTo>
                    <a:pt x="315" y="275"/>
                  </a:moveTo>
                  <a:lnTo>
                    <a:pt x="0" y="512"/>
                  </a:lnTo>
                  <a:lnTo>
                    <a:pt x="157" y="630"/>
                  </a:lnTo>
                  <a:lnTo>
                    <a:pt x="434" y="787"/>
                  </a:lnTo>
                  <a:lnTo>
                    <a:pt x="552" y="394"/>
                  </a:lnTo>
                  <a:lnTo>
                    <a:pt x="670" y="275"/>
                  </a:lnTo>
                  <a:lnTo>
                    <a:pt x="828" y="0"/>
                  </a:lnTo>
                  <a:lnTo>
                    <a:pt x="670" y="0"/>
                  </a:lnTo>
                  <a:lnTo>
                    <a:pt x="552" y="0"/>
                  </a:lnTo>
                  <a:lnTo>
                    <a:pt x="315" y="275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8" name="Freeform 80"/>
            <p:cNvSpPr>
              <a:spLocks/>
            </p:cNvSpPr>
            <p:nvPr/>
          </p:nvSpPr>
          <p:spPr bwMode="auto">
            <a:xfrm>
              <a:off x="1661" y="3444"/>
              <a:ext cx="20" cy="1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276"/>
                </a:cxn>
                <a:cxn ang="0">
                  <a:pos x="158" y="393"/>
                </a:cxn>
                <a:cxn ang="0">
                  <a:pos x="433" y="276"/>
                </a:cxn>
                <a:cxn ang="0">
                  <a:pos x="433" y="158"/>
                </a:cxn>
                <a:cxn ang="0">
                  <a:pos x="433" y="0"/>
                </a:cxn>
                <a:cxn ang="0">
                  <a:pos x="158" y="0"/>
                </a:cxn>
              </a:cxnLst>
              <a:rect l="0" t="0" r="r" b="b"/>
              <a:pathLst>
                <a:path w="433" h="393">
                  <a:moveTo>
                    <a:pt x="158" y="0"/>
                  </a:moveTo>
                  <a:lnTo>
                    <a:pt x="0" y="276"/>
                  </a:lnTo>
                  <a:lnTo>
                    <a:pt x="158" y="393"/>
                  </a:lnTo>
                  <a:lnTo>
                    <a:pt x="433" y="276"/>
                  </a:lnTo>
                  <a:lnTo>
                    <a:pt x="433" y="158"/>
                  </a:lnTo>
                  <a:lnTo>
                    <a:pt x="43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BF3F"/>
            </a:solidFill>
            <a:ln w="285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569" name="Text Box 81"/>
          <p:cNvSpPr txBox="1">
            <a:spLocks noChangeArrowheads="1"/>
          </p:cNvSpPr>
          <p:nvPr/>
        </p:nvSpPr>
        <p:spPr bwMode="auto">
          <a:xfrm>
            <a:off x="1905000" y="5257800"/>
            <a:ext cx="457200" cy="244475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FrizQuadrata BT" pitchFamily="34" charset="0"/>
              </a:rPr>
              <a:t>AK 6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319570" name="Text Box 82"/>
          <p:cNvSpPr txBox="1">
            <a:spLocks noChangeArrowheads="1"/>
          </p:cNvSpPr>
          <p:nvPr/>
        </p:nvSpPr>
        <p:spPr bwMode="auto">
          <a:xfrm>
            <a:off x="1066800" y="3048000"/>
            <a:ext cx="449263" cy="492443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FrizQuadrata BT" pitchFamily="34" charset="0"/>
              </a:rPr>
              <a:t>CA </a:t>
            </a:r>
            <a:r>
              <a:rPr lang="en-US" sz="1600" dirty="0" smtClean="0">
                <a:latin typeface="FrizQuadrata BT" pitchFamily="34" charset="0"/>
              </a:rPr>
              <a:t>25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319571" name="Text Box 83"/>
          <p:cNvSpPr txBox="1">
            <a:spLocks noChangeArrowheads="1"/>
          </p:cNvSpPr>
          <p:nvPr/>
        </p:nvSpPr>
        <p:spPr bwMode="auto">
          <a:xfrm>
            <a:off x="3124200" y="2895600"/>
            <a:ext cx="600075" cy="244475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FrizQuadrata BT" pitchFamily="34" charset="0"/>
              </a:rPr>
              <a:t>CO </a:t>
            </a:r>
            <a:r>
              <a:rPr lang="en-US" sz="1600" dirty="0" smtClean="0">
                <a:latin typeface="FrizQuadrata BT" pitchFamily="34" charset="0"/>
              </a:rPr>
              <a:t>2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319572" name="Text Box 84"/>
          <p:cNvSpPr txBox="1">
            <a:spLocks noChangeArrowheads="1"/>
          </p:cNvSpPr>
          <p:nvPr/>
        </p:nvSpPr>
        <p:spPr bwMode="auto">
          <a:xfrm>
            <a:off x="7088188" y="4967288"/>
            <a:ext cx="487362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FrizQuadrata BT" pitchFamily="34" charset="0"/>
              </a:rPr>
              <a:t>FL 1</a:t>
            </a:r>
          </a:p>
        </p:txBody>
      </p:sp>
      <p:sp>
        <p:nvSpPr>
          <p:cNvPr id="319573" name="Text Box 85"/>
          <p:cNvSpPr txBox="1">
            <a:spLocks noChangeArrowheads="1"/>
          </p:cNvSpPr>
          <p:nvPr/>
        </p:nvSpPr>
        <p:spPr bwMode="auto">
          <a:xfrm>
            <a:off x="8418513" y="2192338"/>
            <a:ext cx="708025" cy="266700"/>
          </a:xfrm>
          <a:prstGeom prst="rect">
            <a:avLst/>
          </a:prstGeom>
          <a:solidFill>
            <a:srgbClr val="6699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FrizQuadrata BT" pitchFamily="34" charset="0"/>
              </a:rPr>
              <a:t>MA 2</a:t>
            </a:r>
          </a:p>
        </p:txBody>
      </p:sp>
      <p:sp>
        <p:nvSpPr>
          <p:cNvPr id="319574" name="Text Box 86"/>
          <p:cNvSpPr txBox="1">
            <a:spLocks noChangeArrowheads="1"/>
          </p:cNvSpPr>
          <p:nvPr/>
        </p:nvSpPr>
        <p:spPr bwMode="auto">
          <a:xfrm>
            <a:off x="8401050" y="2741613"/>
            <a:ext cx="685800" cy="266700"/>
          </a:xfrm>
          <a:prstGeom prst="rect">
            <a:avLst/>
          </a:prstGeom>
          <a:solidFill>
            <a:srgbClr val="6699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FrizQuadrata BT" pitchFamily="34" charset="0"/>
              </a:rPr>
              <a:t>NJ 1</a:t>
            </a:r>
          </a:p>
        </p:txBody>
      </p:sp>
      <p:sp>
        <p:nvSpPr>
          <p:cNvPr id="319575" name="Line 87"/>
          <p:cNvSpPr>
            <a:spLocks noChangeShapeType="1"/>
          </p:cNvSpPr>
          <p:nvPr/>
        </p:nvSpPr>
        <p:spPr bwMode="auto">
          <a:xfrm flipH="1" flipV="1">
            <a:off x="8037513" y="2592388"/>
            <a:ext cx="681037" cy="1444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576" name="Line 88"/>
          <p:cNvSpPr>
            <a:spLocks noChangeShapeType="1"/>
          </p:cNvSpPr>
          <p:nvPr/>
        </p:nvSpPr>
        <p:spPr bwMode="auto">
          <a:xfrm flipH="1" flipV="1">
            <a:off x="8280400" y="1976438"/>
            <a:ext cx="454025" cy="2143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577" name="Text Box 89"/>
          <p:cNvSpPr txBox="1">
            <a:spLocks noChangeArrowheads="1"/>
          </p:cNvSpPr>
          <p:nvPr/>
        </p:nvSpPr>
        <p:spPr bwMode="auto">
          <a:xfrm>
            <a:off x="1357313" y="0"/>
            <a:ext cx="75977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Completed HIAs in the United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States 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(2008)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1999–2009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(N =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58)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19578" name="Text Box 90"/>
          <p:cNvSpPr txBox="1">
            <a:spLocks noChangeArrowheads="1"/>
          </p:cNvSpPr>
          <p:nvPr/>
        </p:nvSpPr>
        <p:spPr bwMode="auto">
          <a:xfrm>
            <a:off x="4843463" y="1243013"/>
            <a:ext cx="523875" cy="244475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FrizQuadrata BT" pitchFamily="34" charset="0"/>
              </a:rPr>
              <a:t>MN </a:t>
            </a:r>
            <a:r>
              <a:rPr lang="en-US" sz="1600" dirty="0" smtClean="0">
                <a:latin typeface="FrizQuadrata BT" pitchFamily="34" charset="0"/>
              </a:rPr>
              <a:t>5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319579" name="Freeform 91"/>
          <p:cNvSpPr>
            <a:spLocks/>
          </p:cNvSpPr>
          <p:nvPr/>
        </p:nvSpPr>
        <p:spPr bwMode="auto">
          <a:xfrm>
            <a:off x="5880100" y="3016250"/>
            <a:ext cx="1133475" cy="622300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24" y="56"/>
              </a:cxn>
              <a:cxn ang="0">
                <a:pos x="27" y="57"/>
              </a:cxn>
              <a:cxn ang="0">
                <a:pos x="97" y="49"/>
              </a:cxn>
              <a:cxn ang="0">
                <a:pos x="104" y="46"/>
              </a:cxn>
              <a:cxn ang="0">
                <a:pos x="108" y="42"/>
              </a:cxn>
              <a:cxn ang="0">
                <a:pos x="108" y="40"/>
              </a:cxn>
              <a:cxn ang="0">
                <a:pos x="110" y="37"/>
              </a:cxn>
              <a:cxn ang="0">
                <a:pos x="120" y="28"/>
              </a:cxn>
              <a:cxn ang="0">
                <a:pos x="120" y="27"/>
              </a:cxn>
              <a:cxn ang="0">
                <a:pos x="118" y="26"/>
              </a:cxn>
              <a:cxn ang="0">
                <a:pos x="116" y="24"/>
              </a:cxn>
              <a:cxn ang="0">
                <a:pos x="115" y="24"/>
              </a:cxn>
              <a:cxn ang="0">
                <a:pos x="109" y="16"/>
              </a:cxn>
              <a:cxn ang="0">
                <a:pos x="109" y="14"/>
              </a:cxn>
              <a:cxn ang="0">
                <a:pos x="109" y="10"/>
              </a:cxn>
              <a:cxn ang="0">
                <a:pos x="106" y="8"/>
              </a:cxn>
              <a:cxn ang="0">
                <a:pos x="103" y="5"/>
              </a:cxn>
              <a:cxn ang="0">
                <a:pos x="100" y="5"/>
              </a:cxn>
              <a:cxn ang="0">
                <a:pos x="98" y="6"/>
              </a:cxn>
              <a:cxn ang="0">
                <a:pos x="95" y="7"/>
              </a:cxn>
              <a:cxn ang="0">
                <a:pos x="91" y="6"/>
              </a:cxn>
              <a:cxn ang="0">
                <a:pos x="87" y="6"/>
              </a:cxn>
              <a:cxn ang="0">
                <a:pos x="81" y="5"/>
              </a:cxn>
              <a:cxn ang="0">
                <a:pos x="76" y="0"/>
              </a:cxn>
              <a:cxn ang="0">
                <a:pos x="74" y="1"/>
              </a:cxn>
              <a:cxn ang="0">
                <a:pos x="71" y="0"/>
              </a:cxn>
              <a:cxn ang="0">
                <a:pos x="70" y="2"/>
              </a:cxn>
              <a:cxn ang="0">
                <a:pos x="70" y="7"/>
              </a:cxn>
              <a:cxn ang="0">
                <a:pos x="66" y="9"/>
              </a:cxn>
              <a:cxn ang="0">
                <a:pos x="62" y="10"/>
              </a:cxn>
              <a:cxn ang="0">
                <a:pos x="56" y="21"/>
              </a:cxn>
              <a:cxn ang="0">
                <a:pos x="51" y="25"/>
              </a:cxn>
              <a:cxn ang="0">
                <a:pos x="48" y="23"/>
              </a:cxn>
              <a:cxn ang="0">
                <a:pos x="45" y="28"/>
              </a:cxn>
              <a:cxn ang="0">
                <a:pos x="42" y="29"/>
              </a:cxn>
              <a:cxn ang="0">
                <a:pos x="39" y="28"/>
              </a:cxn>
              <a:cxn ang="0">
                <a:pos x="37" y="32"/>
              </a:cxn>
              <a:cxn ang="0">
                <a:pos x="31" y="29"/>
              </a:cxn>
              <a:cxn ang="0">
                <a:pos x="24" y="30"/>
              </a:cxn>
              <a:cxn ang="0">
                <a:pos x="24" y="32"/>
              </a:cxn>
              <a:cxn ang="0">
                <a:pos x="22" y="32"/>
              </a:cxn>
              <a:cxn ang="0">
                <a:pos x="22" y="33"/>
              </a:cxn>
              <a:cxn ang="0">
                <a:pos x="21" y="35"/>
              </a:cxn>
              <a:cxn ang="0">
                <a:pos x="20" y="37"/>
              </a:cxn>
              <a:cxn ang="0">
                <a:pos x="22" y="39"/>
              </a:cxn>
              <a:cxn ang="0">
                <a:pos x="15" y="41"/>
              </a:cxn>
              <a:cxn ang="0">
                <a:pos x="16" y="48"/>
              </a:cxn>
              <a:cxn ang="0">
                <a:pos x="12" y="47"/>
              </a:cxn>
              <a:cxn ang="0">
                <a:pos x="7" y="46"/>
              </a:cxn>
              <a:cxn ang="0">
                <a:pos x="4" y="50"/>
              </a:cxn>
              <a:cxn ang="0">
                <a:pos x="5" y="51"/>
              </a:cxn>
              <a:cxn ang="0">
                <a:pos x="7" y="54"/>
              </a:cxn>
              <a:cxn ang="0">
                <a:pos x="4" y="59"/>
              </a:cxn>
              <a:cxn ang="0">
                <a:pos x="1" y="60"/>
              </a:cxn>
            </a:cxnLst>
            <a:rect l="0" t="0" r="r" b="b"/>
            <a:pathLst>
              <a:path w="121" h="62">
                <a:moveTo>
                  <a:pt x="0" y="62"/>
                </a:moveTo>
                <a:lnTo>
                  <a:pt x="24" y="60"/>
                </a:lnTo>
                <a:lnTo>
                  <a:pt x="24" y="58"/>
                </a:lnTo>
                <a:lnTo>
                  <a:pt x="24" y="56"/>
                </a:lnTo>
                <a:lnTo>
                  <a:pt x="26" y="56"/>
                </a:lnTo>
                <a:lnTo>
                  <a:pt x="27" y="57"/>
                </a:lnTo>
                <a:lnTo>
                  <a:pt x="95" y="51"/>
                </a:lnTo>
                <a:lnTo>
                  <a:pt x="97" y="49"/>
                </a:lnTo>
                <a:lnTo>
                  <a:pt x="98" y="48"/>
                </a:lnTo>
                <a:lnTo>
                  <a:pt x="104" y="46"/>
                </a:lnTo>
                <a:lnTo>
                  <a:pt x="104" y="44"/>
                </a:lnTo>
                <a:lnTo>
                  <a:pt x="108" y="42"/>
                </a:lnTo>
                <a:lnTo>
                  <a:pt x="108" y="40"/>
                </a:lnTo>
                <a:lnTo>
                  <a:pt x="108" y="40"/>
                </a:lnTo>
                <a:lnTo>
                  <a:pt x="110" y="39"/>
                </a:lnTo>
                <a:lnTo>
                  <a:pt x="110" y="37"/>
                </a:lnTo>
                <a:lnTo>
                  <a:pt x="112" y="35"/>
                </a:lnTo>
                <a:lnTo>
                  <a:pt x="120" y="28"/>
                </a:lnTo>
                <a:lnTo>
                  <a:pt x="121" y="27"/>
                </a:lnTo>
                <a:lnTo>
                  <a:pt x="120" y="27"/>
                </a:lnTo>
                <a:lnTo>
                  <a:pt x="118" y="26"/>
                </a:lnTo>
                <a:lnTo>
                  <a:pt x="118" y="26"/>
                </a:lnTo>
                <a:lnTo>
                  <a:pt x="117" y="25"/>
                </a:lnTo>
                <a:lnTo>
                  <a:pt x="116" y="24"/>
                </a:lnTo>
                <a:lnTo>
                  <a:pt x="115" y="24"/>
                </a:lnTo>
                <a:lnTo>
                  <a:pt x="115" y="24"/>
                </a:lnTo>
                <a:lnTo>
                  <a:pt x="112" y="21"/>
                </a:lnTo>
                <a:lnTo>
                  <a:pt x="109" y="16"/>
                </a:lnTo>
                <a:lnTo>
                  <a:pt x="109" y="15"/>
                </a:lnTo>
                <a:lnTo>
                  <a:pt x="109" y="14"/>
                </a:lnTo>
                <a:lnTo>
                  <a:pt x="109" y="12"/>
                </a:lnTo>
                <a:lnTo>
                  <a:pt x="109" y="10"/>
                </a:lnTo>
                <a:lnTo>
                  <a:pt x="108" y="9"/>
                </a:lnTo>
                <a:lnTo>
                  <a:pt x="106" y="8"/>
                </a:lnTo>
                <a:lnTo>
                  <a:pt x="104" y="7"/>
                </a:lnTo>
                <a:lnTo>
                  <a:pt x="103" y="5"/>
                </a:lnTo>
                <a:lnTo>
                  <a:pt x="102" y="4"/>
                </a:lnTo>
                <a:lnTo>
                  <a:pt x="100" y="5"/>
                </a:lnTo>
                <a:lnTo>
                  <a:pt x="99" y="6"/>
                </a:lnTo>
                <a:lnTo>
                  <a:pt x="98" y="6"/>
                </a:lnTo>
                <a:lnTo>
                  <a:pt x="98" y="7"/>
                </a:lnTo>
                <a:lnTo>
                  <a:pt x="95" y="7"/>
                </a:lnTo>
                <a:lnTo>
                  <a:pt x="92" y="6"/>
                </a:lnTo>
                <a:lnTo>
                  <a:pt x="91" y="6"/>
                </a:lnTo>
                <a:lnTo>
                  <a:pt x="90" y="8"/>
                </a:lnTo>
                <a:lnTo>
                  <a:pt x="87" y="6"/>
                </a:lnTo>
                <a:lnTo>
                  <a:pt x="83" y="6"/>
                </a:lnTo>
                <a:lnTo>
                  <a:pt x="81" y="5"/>
                </a:lnTo>
                <a:lnTo>
                  <a:pt x="80" y="2"/>
                </a:lnTo>
                <a:lnTo>
                  <a:pt x="76" y="0"/>
                </a:lnTo>
                <a:lnTo>
                  <a:pt x="75" y="1"/>
                </a:lnTo>
                <a:lnTo>
                  <a:pt x="74" y="1"/>
                </a:lnTo>
                <a:lnTo>
                  <a:pt x="72" y="0"/>
                </a:lnTo>
                <a:lnTo>
                  <a:pt x="71" y="0"/>
                </a:lnTo>
                <a:lnTo>
                  <a:pt x="70" y="1"/>
                </a:lnTo>
                <a:lnTo>
                  <a:pt x="70" y="2"/>
                </a:lnTo>
                <a:lnTo>
                  <a:pt x="71" y="6"/>
                </a:lnTo>
                <a:lnTo>
                  <a:pt x="70" y="7"/>
                </a:lnTo>
                <a:lnTo>
                  <a:pt x="69" y="8"/>
                </a:lnTo>
                <a:lnTo>
                  <a:pt x="66" y="9"/>
                </a:lnTo>
                <a:lnTo>
                  <a:pt x="64" y="9"/>
                </a:lnTo>
                <a:lnTo>
                  <a:pt x="62" y="10"/>
                </a:lnTo>
                <a:lnTo>
                  <a:pt x="62" y="13"/>
                </a:lnTo>
                <a:lnTo>
                  <a:pt x="56" y="21"/>
                </a:lnTo>
                <a:lnTo>
                  <a:pt x="55" y="25"/>
                </a:lnTo>
                <a:lnTo>
                  <a:pt x="51" y="25"/>
                </a:lnTo>
                <a:lnTo>
                  <a:pt x="49" y="23"/>
                </a:lnTo>
                <a:lnTo>
                  <a:pt x="48" y="23"/>
                </a:lnTo>
                <a:lnTo>
                  <a:pt x="47" y="24"/>
                </a:lnTo>
                <a:lnTo>
                  <a:pt x="45" y="28"/>
                </a:lnTo>
                <a:lnTo>
                  <a:pt x="44" y="30"/>
                </a:lnTo>
                <a:lnTo>
                  <a:pt x="42" y="29"/>
                </a:lnTo>
                <a:lnTo>
                  <a:pt x="41" y="27"/>
                </a:lnTo>
                <a:lnTo>
                  <a:pt x="39" y="28"/>
                </a:lnTo>
                <a:lnTo>
                  <a:pt x="38" y="31"/>
                </a:lnTo>
                <a:lnTo>
                  <a:pt x="37" y="32"/>
                </a:lnTo>
                <a:lnTo>
                  <a:pt x="36" y="31"/>
                </a:lnTo>
                <a:lnTo>
                  <a:pt x="31" y="29"/>
                </a:lnTo>
                <a:lnTo>
                  <a:pt x="27" y="30"/>
                </a:lnTo>
                <a:lnTo>
                  <a:pt x="24" y="30"/>
                </a:lnTo>
                <a:lnTo>
                  <a:pt x="24" y="32"/>
                </a:lnTo>
                <a:lnTo>
                  <a:pt x="24" y="32"/>
                </a:lnTo>
                <a:lnTo>
                  <a:pt x="23" y="33"/>
                </a:lnTo>
                <a:lnTo>
                  <a:pt x="22" y="32"/>
                </a:lnTo>
                <a:lnTo>
                  <a:pt x="21" y="32"/>
                </a:lnTo>
                <a:lnTo>
                  <a:pt x="22" y="33"/>
                </a:lnTo>
                <a:lnTo>
                  <a:pt x="21" y="34"/>
                </a:lnTo>
                <a:lnTo>
                  <a:pt x="21" y="35"/>
                </a:lnTo>
                <a:lnTo>
                  <a:pt x="20" y="36"/>
                </a:lnTo>
                <a:lnTo>
                  <a:pt x="20" y="37"/>
                </a:lnTo>
                <a:lnTo>
                  <a:pt x="22" y="39"/>
                </a:lnTo>
                <a:lnTo>
                  <a:pt x="22" y="39"/>
                </a:lnTo>
                <a:lnTo>
                  <a:pt x="17" y="40"/>
                </a:lnTo>
                <a:lnTo>
                  <a:pt x="15" y="41"/>
                </a:lnTo>
                <a:lnTo>
                  <a:pt x="15" y="43"/>
                </a:lnTo>
                <a:lnTo>
                  <a:pt x="16" y="48"/>
                </a:lnTo>
                <a:lnTo>
                  <a:pt x="14" y="49"/>
                </a:lnTo>
                <a:lnTo>
                  <a:pt x="12" y="47"/>
                </a:lnTo>
                <a:lnTo>
                  <a:pt x="10" y="46"/>
                </a:lnTo>
                <a:lnTo>
                  <a:pt x="7" y="46"/>
                </a:lnTo>
                <a:lnTo>
                  <a:pt x="5" y="47"/>
                </a:lnTo>
                <a:lnTo>
                  <a:pt x="4" y="50"/>
                </a:lnTo>
                <a:lnTo>
                  <a:pt x="5" y="51"/>
                </a:lnTo>
                <a:lnTo>
                  <a:pt x="5" y="51"/>
                </a:lnTo>
                <a:lnTo>
                  <a:pt x="6" y="52"/>
                </a:lnTo>
                <a:lnTo>
                  <a:pt x="7" y="54"/>
                </a:lnTo>
                <a:lnTo>
                  <a:pt x="5" y="59"/>
                </a:lnTo>
                <a:lnTo>
                  <a:pt x="4" y="59"/>
                </a:lnTo>
                <a:lnTo>
                  <a:pt x="3" y="59"/>
                </a:lnTo>
                <a:lnTo>
                  <a:pt x="1" y="60"/>
                </a:lnTo>
                <a:lnTo>
                  <a:pt x="0" y="6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0" name="Freeform 92"/>
          <p:cNvSpPr>
            <a:spLocks/>
          </p:cNvSpPr>
          <p:nvPr/>
        </p:nvSpPr>
        <p:spPr bwMode="auto">
          <a:xfrm>
            <a:off x="5776913" y="3478213"/>
            <a:ext cx="1265237" cy="482600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108" y="3"/>
              </a:cxn>
              <a:cxn ang="0">
                <a:pos x="107" y="5"/>
              </a:cxn>
              <a:cxn ang="0">
                <a:pos x="38" y="11"/>
              </a:cxn>
              <a:cxn ang="0">
                <a:pos x="37" y="10"/>
              </a:cxn>
              <a:cxn ang="0">
                <a:pos x="35" y="10"/>
              </a:cxn>
              <a:cxn ang="0">
                <a:pos x="35" y="12"/>
              </a:cxn>
              <a:cxn ang="0">
                <a:pos x="35" y="13"/>
              </a:cxn>
              <a:cxn ang="0">
                <a:pos x="11" y="16"/>
              </a:cxn>
              <a:cxn ang="0">
                <a:pos x="10" y="18"/>
              </a:cxn>
              <a:cxn ang="0">
                <a:pos x="9" y="22"/>
              </a:cxn>
              <a:cxn ang="0">
                <a:pos x="9" y="23"/>
              </a:cxn>
              <a:cxn ang="0">
                <a:pos x="8" y="26"/>
              </a:cxn>
              <a:cxn ang="0">
                <a:pos x="8" y="27"/>
              </a:cxn>
              <a:cxn ang="0">
                <a:pos x="8" y="28"/>
              </a:cxn>
              <a:cxn ang="0">
                <a:pos x="7" y="30"/>
              </a:cxn>
              <a:cxn ang="0">
                <a:pos x="5" y="32"/>
              </a:cxn>
              <a:cxn ang="0">
                <a:pos x="5" y="36"/>
              </a:cxn>
              <a:cxn ang="0">
                <a:pos x="2" y="39"/>
              </a:cxn>
              <a:cxn ang="0">
                <a:pos x="3" y="42"/>
              </a:cxn>
              <a:cxn ang="0">
                <a:pos x="3" y="46"/>
              </a:cxn>
              <a:cxn ang="0">
                <a:pos x="2" y="46"/>
              </a:cxn>
              <a:cxn ang="0">
                <a:pos x="0" y="48"/>
              </a:cxn>
              <a:cxn ang="0">
                <a:pos x="35" y="45"/>
              </a:cxn>
              <a:cxn ang="0">
                <a:pos x="79" y="41"/>
              </a:cxn>
              <a:cxn ang="0">
                <a:pos x="95" y="39"/>
              </a:cxn>
              <a:cxn ang="0">
                <a:pos x="96" y="34"/>
              </a:cxn>
              <a:cxn ang="0">
                <a:pos x="97" y="34"/>
              </a:cxn>
              <a:cxn ang="0">
                <a:pos x="98" y="34"/>
              </a:cxn>
              <a:cxn ang="0">
                <a:pos x="99" y="33"/>
              </a:cxn>
              <a:cxn ang="0">
                <a:pos x="99" y="32"/>
              </a:cxn>
              <a:cxn ang="0">
                <a:pos x="99" y="31"/>
              </a:cxn>
              <a:cxn ang="0">
                <a:pos x="100" y="30"/>
              </a:cxn>
              <a:cxn ang="0">
                <a:pos x="101" y="28"/>
              </a:cxn>
              <a:cxn ang="0">
                <a:pos x="104" y="27"/>
              </a:cxn>
              <a:cxn ang="0">
                <a:pos x="108" y="26"/>
              </a:cxn>
              <a:cxn ang="0">
                <a:pos x="112" y="22"/>
              </a:cxn>
              <a:cxn ang="0">
                <a:pos x="114" y="22"/>
              </a:cxn>
              <a:cxn ang="0">
                <a:pos x="116" y="19"/>
              </a:cxn>
              <a:cxn ang="0">
                <a:pos x="117" y="17"/>
              </a:cxn>
              <a:cxn ang="0">
                <a:pos x="117" y="17"/>
              </a:cxn>
              <a:cxn ang="0">
                <a:pos x="118" y="17"/>
              </a:cxn>
              <a:cxn ang="0">
                <a:pos x="119" y="16"/>
              </a:cxn>
              <a:cxn ang="0">
                <a:pos x="119" y="16"/>
              </a:cxn>
              <a:cxn ang="0">
                <a:pos x="120" y="14"/>
              </a:cxn>
              <a:cxn ang="0">
                <a:pos x="121" y="15"/>
              </a:cxn>
              <a:cxn ang="0">
                <a:pos x="122" y="16"/>
              </a:cxn>
              <a:cxn ang="0">
                <a:pos x="123" y="15"/>
              </a:cxn>
              <a:cxn ang="0">
                <a:pos x="124" y="14"/>
              </a:cxn>
              <a:cxn ang="0">
                <a:pos x="125" y="12"/>
              </a:cxn>
              <a:cxn ang="0">
                <a:pos x="127" y="12"/>
              </a:cxn>
              <a:cxn ang="0">
                <a:pos x="129" y="12"/>
              </a:cxn>
              <a:cxn ang="0">
                <a:pos x="132" y="7"/>
              </a:cxn>
              <a:cxn ang="0">
                <a:pos x="135" y="6"/>
              </a:cxn>
              <a:cxn ang="0">
                <a:pos x="135" y="4"/>
              </a:cxn>
              <a:cxn ang="0">
                <a:pos x="135" y="3"/>
              </a:cxn>
              <a:cxn ang="0">
                <a:pos x="135" y="1"/>
              </a:cxn>
              <a:cxn ang="0">
                <a:pos x="135" y="0"/>
              </a:cxn>
            </a:cxnLst>
            <a:rect l="0" t="0" r="r" b="b"/>
            <a:pathLst>
              <a:path w="135" h="48">
                <a:moveTo>
                  <a:pt x="135" y="0"/>
                </a:moveTo>
                <a:lnTo>
                  <a:pt x="108" y="3"/>
                </a:lnTo>
                <a:lnTo>
                  <a:pt x="107" y="5"/>
                </a:lnTo>
                <a:lnTo>
                  <a:pt x="38" y="11"/>
                </a:lnTo>
                <a:lnTo>
                  <a:pt x="37" y="10"/>
                </a:lnTo>
                <a:lnTo>
                  <a:pt x="35" y="10"/>
                </a:lnTo>
                <a:lnTo>
                  <a:pt x="35" y="12"/>
                </a:lnTo>
                <a:lnTo>
                  <a:pt x="35" y="13"/>
                </a:lnTo>
                <a:lnTo>
                  <a:pt x="11" y="16"/>
                </a:lnTo>
                <a:lnTo>
                  <a:pt x="10" y="18"/>
                </a:lnTo>
                <a:lnTo>
                  <a:pt x="9" y="22"/>
                </a:lnTo>
                <a:lnTo>
                  <a:pt x="9" y="23"/>
                </a:lnTo>
                <a:lnTo>
                  <a:pt x="8" y="26"/>
                </a:lnTo>
                <a:lnTo>
                  <a:pt x="8" y="27"/>
                </a:lnTo>
                <a:lnTo>
                  <a:pt x="8" y="28"/>
                </a:lnTo>
                <a:lnTo>
                  <a:pt x="7" y="30"/>
                </a:lnTo>
                <a:lnTo>
                  <a:pt x="5" y="32"/>
                </a:lnTo>
                <a:lnTo>
                  <a:pt x="5" y="36"/>
                </a:lnTo>
                <a:lnTo>
                  <a:pt x="2" y="39"/>
                </a:lnTo>
                <a:lnTo>
                  <a:pt x="3" y="42"/>
                </a:lnTo>
                <a:lnTo>
                  <a:pt x="3" y="46"/>
                </a:lnTo>
                <a:lnTo>
                  <a:pt x="2" y="46"/>
                </a:lnTo>
                <a:lnTo>
                  <a:pt x="0" y="48"/>
                </a:lnTo>
                <a:lnTo>
                  <a:pt x="35" y="45"/>
                </a:lnTo>
                <a:lnTo>
                  <a:pt x="79" y="41"/>
                </a:lnTo>
                <a:lnTo>
                  <a:pt x="95" y="39"/>
                </a:lnTo>
                <a:lnTo>
                  <a:pt x="96" y="34"/>
                </a:lnTo>
                <a:lnTo>
                  <a:pt x="97" y="34"/>
                </a:lnTo>
                <a:lnTo>
                  <a:pt x="98" y="34"/>
                </a:lnTo>
                <a:lnTo>
                  <a:pt x="99" y="33"/>
                </a:lnTo>
                <a:lnTo>
                  <a:pt x="99" y="32"/>
                </a:lnTo>
                <a:lnTo>
                  <a:pt x="99" y="31"/>
                </a:lnTo>
                <a:lnTo>
                  <a:pt x="100" y="30"/>
                </a:lnTo>
                <a:lnTo>
                  <a:pt x="101" y="28"/>
                </a:lnTo>
                <a:lnTo>
                  <a:pt x="104" y="27"/>
                </a:lnTo>
                <a:lnTo>
                  <a:pt x="108" y="26"/>
                </a:lnTo>
                <a:lnTo>
                  <a:pt x="112" y="22"/>
                </a:lnTo>
                <a:lnTo>
                  <a:pt x="114" y="22"/>
                </a:lnTo>
                <a:lnTo>
                  <a:pt x="116" y="19"/>
                </a:lnTo>
                <a:lnTo>
                  <a:pt x="117" y="17"/>
                </a:lnTo>
                <a:lnTo>
                  <a:pt x="117" y="17"/>
                </a:lnTo>
                <a:lnTo>
                  <a:pt x="118" y="17"/>
                </a:lnTo>
                <a:lnTo>
                  <a:pt x="119" y="16"/>
                </a:lnTo>
                <a:lnTo>
                  <a:pt x="119" y="16"/>
                </a:lnTo>
                <a:lnTo>
                  <a:pt x="120" y="14"/>
                </a:lnTo>
                <a:lnTo>
                  <a:pt x="121" y="15"/>
                </a:lnTo>
                <a:lnTo>
                  <a:pt x="122" y="16"/>
                </a:lnTo>
                <a:lnTo>
                  <a:pt x="123" y="15"/>
                </a:lnTo>
                <a:lnTo>
                  <a:pt x="124" y="14"/>
                </a:lnTo>
                <a:lnTo>
                  <a:pt x="125" y="12"/>
                </a:lnTo>
                <a:lnTo>
                  <a:pt x="127" y="12"/>
                </a:lnTo>
                <a:lnTo>
                  <a:pt x="129" y="12"/>
                </a:lnTo>
                <a:lnTo>
                  <a:pt x="132" y="7"/>
                </a:lnTo>
                <a:lnTo>
                  <a:pt x="135" y="6"/>
                </a:lnTo>
                <a:lnTo>
                  <a:pt x="135" y="4"/>
                </a:lnTo>
                <a:lnTo>
                  <a:pt x="135" y="3"/>
                </a:lnTo>
                <a:lnTo>
                  <a:pt x="135" y="1"/>
                </a:lnTo>
                <a:lnTo>
                  <a:pt x="135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1" name="Freeform 93"/>
          <p:cNvSpPr>
            <a:spLocks/>
          </p:cNvSpPr>
          <p:nvPr/>
        </p:nvSpPr>
        <p:spPr bwMode="auto">
          <a:xfrm>
            <a:off x="5608638" y="3930650"/>
            <a:ext cx="533400" cy="1014413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18" y="2"/>
              </a:cxn>
              <a:cxn ang="0">
                <a:pos x="18" y="4"/>
              </a:cxn>
              <a:cxn ang="0">
                <a:pos x="15" y="6"/>
              </a:cxn>
              <a:cxn ang="0">
                <a:pos x="14" y="10"/>
              </a:cxn>
              <a:cxn ang="0">
                <a:pos x="14" y="13"/>
              </a:cxn>
              <a:cxn ang="0">
                <a:pos x="13" y="15"/>
              </a:cxn>
              <a:cxn ang="0">
                <a:pos x="10" y="17"/>
              </a:cxn>
              <a:cxn ang="0">
                <a:pos x="8" y="20"/>
              </a:cxn>
              <a:cxn ang="0">
                <a:pos x="8" y="21"/>
              </a:cxn>
              <a:cxn ang="0">
                <a:pos x="8" y="23"/>
              </a:cxn>
              <a:cxn ang="0">
                <a:pos x="6" y="25"/>
              </a:cxn>
              <a:cxn ang="0">
                <a:pos x="6" y="27"/>
              </a:cxn>
              <a:cxn ang="0">
                <a:pos x="5" y="30"/>
              </a:cxn>
              <a:cxn ang="0">
                <a:pos x="3" y="33"/>
              </a:cxn>
              <a:cxn ang="0">
                <a:pos x="4" y="36"/>
              </a:cxn>
              <a:cxn ang="0">
                <a:pos x="5" y="38"/>
              </a:cxn>
              <a:cxn ang="0">
                <a:pos x="6" y="40"/>
              </a:cxn>
              <a:cxn ang="0">
                <a:pos x="6" y="40"/>
              </a:cxn>
              <a:cxn ang="0">
                <a:pos x="6" y="41"/>
              </a:cxn>
              <a:cxn ang="0">
                <a:pos x="5" y="42"/>
              </a:cxn>
              <a:cxn ang="0">
                <a:pos x="5" y="44"/>
              </a:cxn>
              <a:cxn ang="0">
                <a:pos x="5" y="45"/>
              </a:cxn>
              <a:cxn ang="0">
                <a:pos x="5" y="47"/>
              </a:cxn>
              <a:cxn ang="0">
                <a:pos x="7" y="51"/>
              </a:cxn>
              <a:cxn ang="0">
                <a:pos x="8" y="54"/>
              </a:cxn>
              <a:cxn ang="0">
                <a:pos x="8" y="57"/>
              </a:cxn>
              <a:cxn ang="0">
                <a:pos x="10" y="58"/>
              </a:cxn>
              <a:cxn ang="0">
                <a:pos x="10" y="60"/>
              </a:cxn>
              <a:cxn ang="0">
                <a:pos x="8" y="61"/>
              </a:cxn>
              <a:cxn ang="0">
                <a:pos x="7" y="62"/>
              </a:cxn>
              <a:cxn ang="0">
                <a:pos x="6" y="66"/>
              </a:cxn>
              <a:cxn ang="0">
                <a:pos x="3" y="71"/>
              </a:cxn>
              <a:cxn ang="0">
                <a:pos x="0" y="80"/>
              </a:cxn>
              <a:cxn ang="0">
                <a:pos x="0" y="86"/>
              </a:cxn>
              <a:cxn ang="0">
                <a:pos x="32" y="85"/>
              </a:cxn>
              <a:cxn ang="0">
                <a:pos x="33" y="86"/>
              </a:cxn>
              <a:cxn ang="0">
                <a:pos x="32" y="89"/>
              </a:cxn>
              <a:cxn ang="0">
                <a:pos x="32" y="94"/>
              </a:cxn>
              <a:cxn ang="0">
                <a:pos x="35" y="97"/>
              </a:cxn>
              <a:cxn ang="0">
                <a:pos x="36" y="101"/>
              </a:cxn>
              <a:cxn ang="0">
                <a:pos x="38" y="101"/>
              </a:cxn>
              <a:cxn ang="0">
                <a:pos x="42" y="98"/>
              </a:cxn>
              <a:cxn ang="0">
                <a:pos x="50" y="96"/>
              </a:cxn>
              <a:cxn ang="0">
                <a:pos x="52" y="96"/>
              </a:cxn>
              <a:cxn ang="0">
                <a:pos x="55" y="95"/>
              </a:cxn>
              <a:cxn ang="0">
                <a:pos x="55" y="96"/>
              </a:cxn>
              <a:cxn ang="0">
                <a:pos x="57" y="97"/>
              </a:cxn>
              <a:cxn ang="0">
                <a:pos x="57" y="96"/>
              </a:cxn>
              <a:cxn ang="0">
                <a:pos x="54" y="66"/>
              </a:cxn>
              <a:cxn ang="0">
                <a:pos x="53" y="63"/>
              </a:cxn>
              <a:cxn ang="0">
                <a:pos x="55" y="2"/>
              </a:cxn>
              <a:cxn ang="0">
                <a:pos x="53" y="0"/>
              </a:cxn>
            </a:cxnLst>
            <a:rect l="0" t="0" r="r" b="b"/>
            <a:pathLst>
              <a:path w="57" h="101">
                <a:moveTo>
                  <a:pt x="53" y="0"/>
                </a:moveTo>
                <a:lnTo>
                  <a:pt x="18" y="2"/>
                </a:lnTo>
                <a:lnTo>
                  <a:pt x="18" y="4"/>
                </a:lnTo>
                <a:lnTo>
                  <a:pt x="15" y="6"/>
                </a:lnTo>
                <a:lnTo>
                  <a:pt x="14" y="10"/>
                </a:lnTo>
                <a:lnTo>
                  <a:pt x="14" y="13"/>
                </a:lnTo>
                <a:lnTo>
                  <a:pt x="13" y="15"/>
                </a:lnTo>
                <a:lnTo>
                  <a:pt x="10" y="17"/>
                </a:lnTo>
                <a:lnTo>
                  <a:pt x="8" y="20"/>
                </a:lnTo>
                <a:lnTo>
                  <a:pt x="8" y="21"/>
                </a:lnTo>
                <a:lnTo>
                  <a:pt x="8" y="23"/>
                </a:lnTo>
                <a:lnTo>
                  <a:pt x="6" y="25"/>
                </a:lnTo>
                <a:lnTo>
                  <a:pt x="6" y="27"/>
                </a:lnTo>
                <a:lnTo>
                  <a:pt x="5" y="30"/>
                </a:lnTo>
                <a:lnTo>
                  <a:pt x="3" y="33"/>
                </a:lnTo>
                <a:lnTo>
                  <a:pt x="4" y="36"/>
                </a:lnTo>
                <a:lnTo>
                  <a:pt x="5" y="38"/>
                </a:lnTo>
                <a:lnTo>
                  <a:pt x="6" y="40"/>
                </a:lnTo>
                <a:lnTo>
                  <a:pt x="6" y="40"/>
                </a:lnTo>
                <a:lnTo>
                  <a:pt x="6" y="41"/>
                </a:lnTo>
                <a:lnTo>
                  <a:pt x="5" y="42"/>
                </a:lnTo>
                <a:lnTo>
                  <a:pt x="5" y="44"/>
                </a:lnTo>
                <a:lnTo>
                  <a:pt x="5" y="45"/>
                </a:lnTo>
                <a:lnTo>
                  <a:pt x="5" y="47"/>
                </a:lnTo>
                <a:lnTo>
                  <a:pt x="7" y="51"/>
                </a:lnTo>
                <a:lnTo>
                  <a:pt x="8" y="54"/>
                </a:lnTo>
                <a:lnTo>
                  <a:pt x="8" y="57"/>
                </a:lnTo>
                <a:lnTo>
                  <a:pt x="10" y="58"/>
                </a:lnTo>
                <a:lnTo>
                  <a:pt x="10" y="60"/>
                </a:lnTo>
                <a:lnTo>
                  <a:pt x="8" y="61"/>
                </a:lnTo>
                <a:lnTo>
                  <a:pt x="7" y="62"/>
                </a:lnTo>
                <a:lnTo>
                  <a:pt x="6" y="66"/>
                </a:lnTo>
                <a:lnTo>
                  <a:pt x="3" y="71"/>
                </a:lnTo>
                <a:lnTo>
                  <a:pt x="0" y="80"/>
                </a:lnTo>
                <a:lnTo>
                  <a:pt x="0" y="86"/>
                </a:lnTo>
                <a:lnTo>
                  <a:pt x="32" y="85"/>
                </a:lnTo>
                <a:lnTo>
                  <a:pt x="33" y="86"/>
                </a:lnTo>
                <a:lnTo>
                  <a:pt x="32" y="89"/>
                </a:lnTo>
                <a:lnTo>
                  <a:pt x="32" y="94"/>
                </a:lnTo>
                <a:lnTo>
                  <a:pt x="35" y="97"/>
                </a:lnTo>
                <a:lnTo>
                  <a:pt x="36" y="101"/>
                </a:lnTo>
                <a:lnTo>
                  <a:pt x="38" y="101"/>
                </a:lnTo>
                <a:lnTo>
                  <a:pt x="42" y="98"/>
                </a:lnTo>
                <a:lnTo>
                  <a:pt x="50" y="96"/>
                </a:lnTo>
                <a:lnTo>
                  <a:pt x="52" y="96"/>
                </a:lnTo>
                <a:lnTo>
                  <a:pt x="55" y="95"/>
                </a:lnTo>
                <a:lnTo>
                  <a:pt x="55" y="96"/>
                </a:lnTo>
                <a:lnTo>
                  <a:pt x="57" y="97"/>
                </a:lnTo>
                <a:lnTo>
                  <a:pt x="57" y="96"/>
                </a:lnTo>
                <a:lnTo>
                  <a:pt x="54" y="66"/>
                </a:lnTo>
                <a:lnTo>
                  <a:pt x="53" y="63"/>
                </a:lnTo>
                <a:lnTo>
                  <a:pt x="55" y="2"/>
                </a:lnTo>
                <a:lnTo>
                  <a:pt x="53" y="0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2" name="Freeform 94"/>
          <p:cNvSpPr>
            <a:spLocks/>
          </p:cNvSpPr>
          <p:nvPr/>
        </p:nvSpPr>
        <p:spPr bwMode="auto">
          <a:xfrm>
            <a:off x="6105525" y="3890963"/>
            <a:ext cx="590550" cy="10144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6"/>
              </a:cxn>
              <a:cxn ang="0">
                <a:pos x="1" y="67"/>
              </a:cxn>
              <a:cxn ang="0">
                <a:pos x="1" y="70"/>
              </a:cxn>
              <a:cxn ang="0">
                <a:pos x="4" y="100"/>
              </a:cxn>
              <a:cxn ang="0">
                <a:pos x="5" y="100"/>
              </a:cxn>
              <a:cxn ang="0">
                <a:pos x="6" y="99"/>
              </a:cxn>
              <a:cxn ang="0">
                <a:pos x="9" y="100"/>
              </a:cxn>
              <a:cxn ang="0">
                <a:pos x="10" y="99"/>
              </a:cxn>
              <a:cxn ang="0">
                <a:pos x="10" y="94"/>
              </a:cxn>
              <a:cxn ang="0">
                <a:pos x="11" y="91"/>
              </a:cxn>
              <a:cxn ang="0">
                <a:pos x="13" y="94"/>
              </a:cxn>
              <a:cxn ang="0">
                <a:pos x="13" y="96"/>
              </a:cxn>
              <a:cxn ang="0">
                <a:pos x="14" y="98"/>
              </a:cxn>
              <a:cxn ang="0">
                <a:pos x="16" y="101"/>
              </a:cxn>
              <a:cxn ang="0">
                <a:pos x="17" y="101"/>
              </a:cxn>
              <a:cxn ang="0">
                <a:pos x="19" y="101"/>
              </a:cxn>
              <a:cxn ang="0">
                <a:pos x="21" y="99"/>
              </a:cxn>
              <a:cxn ang="0">
                <a:pos x="21" y="98"/>
              </a:cxn>
              <a:cxn ang="0">
                <a:pos x="22" y="97"/>
              </a:cxn>
              <a:cxn ang="0">
                <a:pos x="22" y="97"/>
              </a:cxn>
              <a:cxn ang="0">
                <a:pos x="22" y="97"/>
              </a:cxn>
              <a:cxn ang="0">
                <a:pos x="21" y="96"/>
              </a:cxn>
              <a:cxn ang="0">
                <a:pos x="21" y="96"/>
              </a:cxn>
              <a:cxn ang="0">
                <a:pos x="22" y="94"/>
              </a:cxn>
              <a:cxn ang="0">
                <a:pos x="22" y="93"/>
              </a:cxn>
              <a:cxn ang="0">
                <a:pos x="20" y="92"/>
              </a:cxn>
              <a:cxn ang="0">
                <a:pos x="20" y="92"/>
              </a:cxn>
              <a:cxn ang="0">
                <a:pos x="19" y="91"/>
              </a:cxn>
              <a:cxn ang="0">
                <a:pos x="18" y="89"/>
              </a:cxn>
              <a:cxn ang="0">
                <a:pos x="17" y="88"/>
              </a:cxn>
              <a:cxn ang="0">
                <a:pos x="18" y="87"/>
              </a:cxn>
              <a:cxn ang="0">
                <a:pos x="18" y="87"/>
              </a:cxn>
              <a:cxn ang="0">
                <a:pos x="18" y="86"/>
              </a:cxn>
              <a:cxn ang="0">
                <a:pos x="63" y="81"/>
              </a:cxn>
              <a:cxn ang="0">
                <a:pos x="63" y="80"/>
              </a:cxn>
              <a:cxn ang="0">
                <a:pos x="61" y="77"/>
              </a:cxn>
              <a:cxn ang="0">
                <a:pos x="61" y="71"/>
              </a:cxn>
              <a:cxn ang="0">
                <a:pos x="59" y="67"/>
              </a:cxn>
              <a:cxn ang="0">
                <a:pos x="59" y="63"/>
              </a:cxn>
              <a:cxn ang="0">
                <a:pos x="60" y="61"/>
              </a:cxn>
              <a:cxn ang="0">
                <a:pos x="60" y="58"/>
              </a:cxn>
              <a:cxn ang="0">
                <a:pos x="62" y="56"/>
              </a:cxn>
              <a:cxn ang="0">
                <a:pos x="62" y="55"/>
              </a:cxn>
              <a:cxn ang="0">
                <a:pos x="60" y="53"/>
              </a:cxn>
              <a:cxn ang="0">
                <a:pos x="61" y="51"/>
              </a:cxn>
              <a:cxn ang="0">
                <a:pos x="60" y="50"/>
              </a:cxn>
              <a:cxn ang="0">
                <a:pos x="58" y="49"/>
              </a:cxn>
              <a:cxn ang="0">
                <a:pos x="58" y="48"/>
              </a:cxn>
              <a:cxn ang="0">
                <a:pos x="57" y="45"/>
              </a:cxn>
              <a:cxn ang="0">
                <a:pos x="56" y="44"/>
              </a:cxn>
              <a:cxn ang="0">
                <a:pos x="44" y="0"/>
              </a:cxn>
              <a:cxn ang="0">
                <a:pos x="0" y="4"/>
              </a:cxn>
            </a:cxnLst>
            <a:rect l="0" t="0" r="r" b="b"/>
            <a:pathLst>
              <a:path w="63" h="101">
                <a:moveTo>
                  <a:pt x="0" y="4"/>
                </a:moveTo>
                <a:lnTo>
                  <a:pt x="2" y="6"/>
                </a:lnTo>
                <a:lnTo>
                  <a:pt x="1" y="67"/>
                </a:lnTo>
                <a:lnTo>
                  <a:pt x="1" y="70"/>
                </a:lnTo>
                <a:lnTo>
                  <a:pt x="4" y="100"/>
                </a:lnTo>
                <a:lnTo>
                  <a:pt x="5" y="100"/>
                </a:lnTo>
                <a:lnTo>
                  <a:pt x="6" y="99"/>
                </a:lnTo>
                <a:lnTo>
                  <a:pt x="9" y="100"/>
                </a:lnTo>
                <a:lnTo>
                  <a:pt x="10" y="99"/>
                </a:lnTo>
                <a:lnTo>
                  <a:pt x="10" y="94"/>
                </a:lnTo>
                <a:lnTo>
                  <a:pt x="11" y="91"/>
                </a:lnTo>
                <a:lnTo>
                  <a:pt x="13" y="94"/>
                </a:lnTo>
                <a:lnTo>
                  <a:pt x="13" y="96"/>
                </a:lnTo>
                <a:lnTo>
                  <a:pt x="14" y="98"/>
                </a:lnTo>
                <a:lnTo>
                  <a:pt x="16" y="101"/>
                </a:lnTo>
                <a:lnTo>
                  <a:pt x="17" y="101"/>
                </a:lnTo>
                <a:lnTo>
                  <a:pt x="19" y="101"/>
                </a:lnTo>
                <a:lnTo>
                  <a:pt x="21" y="99"/>
                </a:lnTo>
                <a:lnTo>
                  <a:pt x="21" y="98"/>
                </a:lnTo>
                <a:lnTo>
                  <a:pt x="22" y="97"/>
                </a:lnTo>
                <a:lnTo>
                  <a:pt x="22" y="97"/>
                </a:lnTo>
                <a:lnTo>
                  <a:pt x="22" y="97"/>
                </a:lnTo>
                <a:lnTo>
                  <a:pt x="21" y="96"/>
                </a:lnTo>
                <a:lnTo>
                  <a:pt x="21" y="96"/>
                </a:lnTo>
                <a:lnTo>
                  <a:pt x="22" y="94"/>
                </a:lnTo>
                <a:lnTo>
                  <a:pt x="22" y="93"/>
                </a:lnTo>
                <a:lnTo>
                  <a:pt x="20" y="92"/>
                </a:lnTo>
                <a:lnTo>
                  <a:pt x="20" y="92"/>
                </a:lnTo>
                <a:lnTo>
                  <a:pt x="19" y="91"/>
                </a:lnTo>
                <a:lnTo>
                  <a:pt x="18" y="89"/>
                </a:lnTo>
                <a:lnTo>
                  <a:pt x="17" y="88"/>
                </a:lnTo>
                <a:lnTo>
                  <a:pt x="18" y="87"/>
                </a:lnTo>
                <a:lnTo>
                  <a:pt x="18" y="87"/>
                </a:lnTo>
                <a:lnTo>
                  <a:pt x="18" y="86"/>
                </a:lnTo>
                <a:lnTo>
                  <a:pt x="63" y="81"/>
                </a:lnTo>
                <a:lnTo>
                  <a:pt x="63" y="80"/>
                </a:lnTo>
                <a:lnTo>
                  <a:pt x="61" y="77"/>
                </a:lnTo>
                <a:lnTo>
                  <a:pt x="61" y="71"/>
                </a:lnTo>
                <a:lnTo>
                  <a:pt x="59" y="67"/>
                </a:lnTo>
                <a:lnTo>
                  <a:pt x="59" y="63"/>
                </a:lnTo>
                <a:lnTo>
                  <a:pt x="60" y="61"/>
                </a:lnTo>
                <a:lnTo>
                  <a:pt x="60" y="58"/>
                </a:lnTo>
                <a:lnTo>
                  <a:pt x="62" y="56"/>
                </a:lnTo>
                <a:lnTo>
                  <a:pt x="62" y="55"/>
                </a:lnTo>
                <a:lnTo>
                  <a:pt x="60" y="53"/>
                </a:lnTo>
                <a:lnTo>
                  <a:pt x="61" y="51"/>
                </a:lnTo>
                <a:lnTo>
                  <a:pt x="60" y="50"/>
                </a:lnTo>
                <a:lnTo>
                  <a:pt x="58" y="49"/>
                </a:lnTo>
                <a:lnTo>
                  <a:pt x="58" y="48"/>
                </a:lnTo>
                <a:lnTo>
                  <a:pt x="57" y="45"/>
                </a:lnTo>
                <a:lnTo>
                  <a:pt x="56" y="44"/>
                </a:lnTo>
                <a:lnTo>
                  <a:pt x="44" y="0"/>
                </a:lnTo>
                <a:lnTo>
                  <a:pt x="0" y="4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3" name="Freeform 95"/>
          <p:cNvSpPr>
            <a:spLocks/>
          </p:cNvSpPr>
          <p:nvPr/>
        </p:nvSpPr>
        <p:spPr bwMode="auto">
          <a:xfrm>
            <a:off x="6789738" y="2795588"/>
            <a:ext cx="1171575" cy="712787"/>
          </a:xfrm>
          <a:custGeom>
            <a:avLst/>
            <a:gdLst/>
            <a:ahLst/>
            <a:cxnLst>
              <a:cxn ang="0">
                <a:pos x="39" y="67"/>
              </a:cxn>
              <a:cxn ang="0">
                <a:pos x="32" y="68"/>
              </a:cxn>
              <a:cxn ang="0">
                <a:pos x="27" y="68"/>
              </a:cxn>
              <a:cxn ang="0">
                <a:pos x="7" y="68"/>
              </a:cxn>
              <a:cxn ang="0">
                <a:pos x="11" y="62"/>
              </a:cxn>
              <a:cxn ang="0">
                <a:pos x="13" y="59"/>
              </a:cxn>
              <a:cxn ang="0">
                <a:pos x="24" y="49"/>
              </a:cxn>
              <a:cxn ang="0">
                <a:pos x="26" y="53"/>
              </a:cxn>
              <a:cxn ang="0">
                <a:pos x="33" y="53"/>
              </a:cxn>
              <a:cxn ang="0">
                <a:pos x="36" y="52"/>
              </a:cxn>
              <a:cxn ang="0">
                <a:pos x="42" y="51"/>
              </a:cxn>
              <a:cxn ang="0">
                <a:pos x="44" y="49"/>
              </a:cxn>
              <a:cxn ang="0">
                <a:pos x="51" y="43"/>
              </a:cxn>
              <a:cxn ang="0">
                <a:pos x="54" y="34"/>
              </a:cxn>
              <a:cxn ang="0">
                <a:pos x="60" y="22"/>
              </a:cxn>
              <a:cxn ang="0">
                <a:pos x="63" y="23"/>
              </a:cxn>
              <a:cxn ang="0">
                <a:pos x="67" y="14"/>
              </a:cxn>
              <a:cxn ang="0">
                <a:pos x="72" y="11"/>
              </a:cxn>
              <a:cxn ang="0">
                <a:pos x="75" y="6"/>
              </a:cxn>
              <a:cxn ang="0">
                <a:pos x="75" y="1"/>
              </a:cxn>
              <a:cxn ang="0">
                <a:pos x="83" y="4"/>
              </a:cxn>
              <a:cxn ang="0">
                <a:pos x="85" y="0"/>
              </a:cxn>
              <a:cxn ang="0">
                <a:pos x="89" y="1"/>
              </a:cxn>
              <a:cxn ang="0">
                <a:pos x="93" y="5"/>
              </a:cxn>
              <a:cxn ang="0">
                <a:pos x="98" y="9"/>
              </a:cxn>
              <a:cxn ang="0">
                <a:pos x="95" y="17"/>
              </a:cxn>
              <a:cxn ang="0">
                <a:pos x="99" y="18"/>
              </a:cxn>
              <a:cxn ang="0">
                <a:pos x="103" y="21"/>
              </a:cxn>
              <a:cxn ang="0">
                <a:pos x="106" y="21"/>
              </a:cxn>
              <a:cxn ang="0">
                <a:pos x="113" y="24"/>
              </a:cxn>
              <a:cxn ang="0">
                <a:pos x="113" y="27"/>
              </a:cxn>
              <a:cxn ang="0">
                <a:pos x="112" y="31"/>
              </a:cxn>
              <a:cxn ang="0">
                <a:pos x="116" y="35"/>
              </a:cxn>
              <a:cxn ang="0">
                <a:pos x="113" y="36"/>
              </a:cxn>
              <a:cxn ang="0">
                <a:pos x="114" y="37"/>
              </a:cxn>
              <a:cxn ang="0">
                <a:pos x="112" y="38"/>
              </a:cxn>
              <a:cxn ang="0">
                <a:pos x="115" y="40"/>
              </a:cxn>
              <a:cxn ang="0">
                <a:pos x="115" y="44"/>
              </a:cxn>
              <a:cxn ang="0">
                <a:pos x="112" y="44"/>
              </a:cxn>
              <a:cxn ang="0">
                <a:pos x="117" y="45"/>
              </a:cxn>
              <a:cxn ang="0">
                <a:pos x="123" y="44"/>
              </a:cxn>
              <a:cxn ang="0">
                <a:pos x="124" y="51"/>
              </a:cxn>
            </a:cxnLst>
            <a:rect l="0" t="0" r="r" b="b"/>
            <a:pathLst>
              <a:path w="125" h="71">
                <a:moveTo>
                  <a:pt x="123" y="52"/>
                </a:moveTo>
                <a:lnTo>
                  <a:pt x="82" y="60"/>
                </a:lnTo>
                <a:lnTo>
                  <a:pt x="39" y="67"/>
                </a:lnTo>
                <a:lnTo>
                  <a:pt x="38" y="67"/>
                </a:lnTo>
                <a:lnTo>
                  <a:pt x="36" y="67"/>
                </a:lnTo>
                <a:lnTo>
                  <a:pt x="32" y="68"/>
                </a:lnTo>
                <a:lnTo>
                  <a:pt x="32" y="67"/>
                </a:lnTo>
                <a:lnTo>
                  <a:pt x="27" y="68"/>
                </a:lnTo>
                <a:lnTo>
                  <a:pt x="27" y="68"/>
                </a:lnTo>
                <a:lnTo>
                  <a:pt x="0" y="71"/>
                </a:lnTo>
                <a:lnTo>
                  <a:pt x="1" y="70"/>
                </a:lnTo>
                <a:lnTo>
                  <a:pt x="7" y="68"/>
                </a:lnTo>
                <a:lnTo>
                  <a:pt x="7" y="66"/>
                </a:lnTo>
                <a:lnTo>
                  <a:pt x="11" y="64"/>
                </a:lnTo>
                <a:lnTo>
                  <a:pt x="11" y="62"/>
                </a:lnTo>
                <a:lnTo>
                  <a:pt x="11" y="62"/>
                </a:lnTo>
                <a:lnTo>
                  <a:pt x="13" y="61"/>
                </a:lnTo>
                <a:lnTo>
                  <a:pt x="13" y="59"/>
                </a:lnTo>
                <a:lnTo>
                  <a:pt x="15" y="57"/>
                </a:lnTo>
                <a:lnTo>
                  <a:pt x="23" y="50"/>
                </a:lnTo>
                <a:lnTo>
                  <a:pt x="24" y="49"/>
                </a:lnTo>
                <a:lnTo>
                  <a:pt x="24" y="49"/>
                </a:lnTo>
                <a:lnTo>
                  <a:pt x="24" y="51"/>
                </a:lnTo>
                <a:lnTo>
                  <a:pt x="26" y="53"/>
                </a:lnTo>
                <a:lnTo>
                  <a:pt x="30" y="54"/>
                </a:lnTo>
                <a:lnTo>
                  <a:pt x="31" y="54"/>
                </a:lnTo>
                <a:lnTo>
                  <a:pt x="33" y="53"/>
                </a:lnTo>
                <a:lnTo>
                  <a:pt x="34" y="52"/>
                </a:lnTo>
                <a:lnTo>
                  <a:pt x="35" y="51"/>
                </a:lnTo>
                <a:lnTo>
                  <a:pt x="36" y="52"/>
                </a:lnTo>
                <a:lnTo>
                  <a:pt x="37" y="53"/>
                </a:lnTo>
                <a:lnTo>
                  <a:pt x="38" y="52"/>
                </a:lnTo>
                <a:lnTo>
                  <a:pt x="42" y="51"/>
                </a:lnTo>
                <a:lnTo>
                  <a:pt x="43" y="48"/>
                </a:lnTo>
                <a:lnTo>
                  <a:pt x="43" y="48"/>
                </a:lnTo>
                <a:lnTo>
                  <a:pt x="44" y="49"/>
                </a:lnTo>
                <a:lnTo>
                  <a:pt x="48" y="46"/>
                </a:lnTo>
                <a:lnTo>
                  <a:pt x="49" y="47"/>
                </a:lnTo>
                <a:lnTo>
                  <a:pt x="51" y="43"/>
                </a:lnTo>
                <a:lnTo>
                  <a:pt x="51" y="42"/>
                </a:lnTo>
                <a:lnTo>
                  <a:pt x="51" y="39"/>
                </a:lnTo>
                <a:lnTo>
                  <a:pt x="54" y="34"/>
                </a:lnTo>
                <a:lnTo>
                  <a:pt x="57" y="21"/>
                </a:lnTo>
                <a:lnTo>
                  <a:pt x="58" y="21"/>
                </a:lnTo>
                <a:lnTo>
                  <a:pt x="60" y="22"/>
                </a:lnTo>
                <a:lnTo>
                  <a:pt x="60" y="23"/>
                </a:lnTo>
                <a:lnTo>
                  <a:pt x="61" y="24"/>
                </a:lnTo>
                <a:lnTo>
                  <a:pt x="63" y="23"/>
                </a:lnTo>
                <a:lnTo>
                  <a:pt x="65" y="21"/>
                </a:lnTo>
                <a:lnTo>
                  <a:pt x="66" y="16"/>
                </a:lnTo>
                <a:lnTo>
                  <a:pt x="67" y="14"/>
                </a:lnTo>
                <a:lnTo>
                  <a:pt x="69" y="15"/>
                </a:lnTo>
                <a:lnTo>
                  <a:pt x="71" y="12"/>
                </a:lnTo>
                <a:lnTo>
                  <a:pt x="72" y="11"/>
                </a:lnTo>
                <a:lnTo>
                  <a:pt x="73" y="10"/>
                </a:lnTo>
                <a:lnTo>
                  <a:pt x="74" y="7"/>
                </a:lnTo>
                <a:lnTo>
                  <a:pt x="75" y="6"/>
                </a:lnTo>
                <a:lnTo>
                  <a:pt x="75" y="5"/>
                </a:lnTo>
                <a:lnTo>
                  <a:pt x="74" y="5"/>
                </a:lnTo>
                <a:lnTo>
                  <a:pt x="75" y="1"/>
                </a:lnTo>
                <a:lnTo>
                  <a:pt x="75" y="0"/>
                </a:lnTo>
                <a:lnTo>
                  <a:pt x="76" y="0"/>
                </a:lnTo>
                <a:lnTo>
                  <a:pt x="83" y="4"/>
                </a:lnTo>
                <a:lnTo>
                  <a:pt x="84" y="5"/>
                </a:lnTo>
                <a:lnTo>
                  <a:pt x="84" y="5"/>
                </a:lnTo>
                <a:lnTo>
                  <a:pt x="85" y="0"/>
                </a:lnTo>
                <a:lnTo>
                  <a:pt x="86" y="0"/>
                </a:lnTo>
                <a:lnTo>
                  <a:pt x="88" y="1"/>
                </a:lnTo>
                <a:lnTo>
                  <a:pt x="89" y="1"/>
                </a:lnTo>
                <a:lnTo>
                  <a:pt x="89" y="3"/>
                </a:lnTo>
                <a:lnTo>
                  <a:pt x="90" y="5"/>
                </a:lnTo>
                <a:lnTo>
                  <a:pt x="93" y="5"/>
                </a:lnTo>
                <a:lnTo>
                  <a:pt x="95" y="6"/>
                </a:lnTo>
                <a:lnTo>
                  <a:pt x="97" y="7"/>
                </a:lnTo>
                <a:lnTo>
                  <a:pt x="98" y="9"/>
                </a:lnTo>
                <a:lnTo>
                  <a:pt x="98" y="10"/>
                </a:lnTo>
                <a:lnTo>
                  <a:pt x="96" y="14"/>
                </a:lnTo>
                <a:lnTo>
                  <a:pt x="95" y="17"/>
                </a:lnTo>
                <a:lnTo>
                  <a:pt x="95" y="19"/>
                </a:lnTo>
                <a:lnTo>
                  <a:pt x="97" y="19"/>
                </a:lnTo>
                <a:lnTo>
                  <a:pt x="99" y="18"/>
                </a:lnTo>
                <a:lnTo>
                  <a:pt x="101" y="20"/>
                </a:lnTo>
                <a:lnTo>
                  <a:pt x="102" y="20"/>
                </a:lnTo>
                <a:lnTo>
                  <a:pt x="103" y="21"/>
                </a:lnTo>
                <a:lnTo>
                  <a:pt x="104" y="22"/>
                </a:lnTo>
                <a:lnTo>
                  <a:pt x="105" y="22"/>
                </a:lnTo>
                <a:lnTo>
                  <a:pt x="106" y="21"/>
                </a:lnTo>
                <a:lnTo>
                  <a:pt x="107" y="21"/>
                </a:lnTo>
                <a:lnTo>
                  <a:pt x="110" y="23"/>
                </a:lnTo>
                <a:lnTo>
                  <a:pt x="113" y="24"/>
                </a:lnTo>
                <a:lnTo>
                  <a:pt x="114" y="26"/>
                </a:lnTo>
                <a:lnTo>
                  <a:pt x="114" y="26"/>
                </a:lnTo>
                <a:lnTo>
                  <a:pt x="113" y="27"/>
                </a:lnTo>
                <a:lnTo>
                  <a:pt x="114" y="30"/>
                </a:lnTo>
                <a:lnTo>
                  <a:pt x="113" y="30"/>
                </a:lnTo>
                <a:lnTo>
                  <a:pt x="112" y="31"/>
                </a:lnTo>
                <a:lnTo>
                  <a:pt x="112" y="31"/>
                </a:lnTo>
                <a:lnTo>
                  <a:pt x="115" y="33"/>
                </a:lnTo>
                <a:lnTo>
                  <a:pt x="116" y="35"/>
                </a:lnTo>
                <a:lnTo>
                  <a:pt x="116" y="35"/>
                </a:lnTo>
                <a:lnTo>
                  <a:pt x="116" y="36"/>
                </a:lnTo>
                <a:lnTo>
                  <a:pt x="113" y="36"/>
                </a:lnTo>
                <a:lnTo>
                  <a:pt x="113" y="37"/>
                </a:lnTo>
                <a:lnTo>
                  <a:pt x="114" y="37"/>
                </a:lnTo>
                <a:lnTo>
                  <a:pt x="114" y="37"/>
                </a:lnTo>
                <a:lnTo>
                  <a:pt x="114" y="38"/>
                </a:lnTo>
                <a:lnTo>
                  <a:pt x="113" y="39"/>
                </a:lnTo>
                <a:lnTo>
                  <a:pt x="112" y="38"/>
                </a:lnTo>
                <a:lnTo>
                  <a:pt x="112" y="39"/>
                </a:lnTo>
                <a:lnTo>
                  <a:pt x="113" y="40"/>
                </a:lnTo>
                <a:lnTo>
                  <a:pt x="115" y="40"/>
                </a:lnTo>
                <a:lnTo>
                  <a:pt x="117" y="41"/>
                </a:lnTo>
                <a:lnTo>
                  <a:pt x="117" y="42"/>
                </a:lnTo>
                <a:lnTo>
                  <a:pt x="115" y="44"/>
                </a:lnTo>
                <a:lnTo>
                  <a:pt x="114" y="44"/>
                </a:lnTo>
                <a:lnTo>
                  <a:pt x="112" y="43"/>
                </a:lnTo>
                <a:lnTo>
                  <a:pt x="112" y="44"/>
                </a:lnTo>
                <a:lnTo>
                  <a:pt x="113" y="45"/>
                </a:lnTo>
                <a:lnTo>
                  <a:pt x="115" y="46"/>
                </a:lnTo>
                <a:lnTo>
                  <a:pt x="117" y="45"/>
                </a:lnTo>
                <a:lnTo>
                  <a:pt x="119" y="44"/>
                </a:lnTo>
                <a:lnTo>
                  <a:pt x="120" y="44"/>
                </a:lnTo>
                <a:lnTo>
                  <a:pt x="123" y="44"/>
                </a:lnTo>
                <a:lnTo>
                  <a:pt x="123" y="44"/>
                </a:lnTo>
                <a:lnTo>
                  <a:pt x="125" y="50"/>
                </a:lnTo>
                <a:lnTo>
                  <a:pt x="124" y="51"/>
                </a:lnTo>
                <a:lnTo>
                  <a:pt x="123" y="51"/>
                </a:lnTo>
                <a:lnTo>
                  <a:pt x="123" y="52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4" name="Freeform 96"/>
          <p:cNvSpPr>
            <a:spLocks/>
          </p:cNvSpPr>
          <p:nvPr/>
        </p:nvSpPr>
        <p:spPr bwMode="auto">
          <a:xfrm>
            <a:off x="6667500" y="3317875"/>
            <a:ext cx="1358900" cy="622300"/>
          </a:xfrm>
          <a:custGeom>
            <a:avLst/>
            <a:gdLst/>
            <a:ahLst/>
            <a:cxnLst>
              <a:cxn ang="0">
                <a:pos x="2" y="50"/>
              </a:cxn>
              <a:cxn ang="0">
                <a:pos x="4" y="48"/>
              </a:cxn>
              <a:cxn ang="0">
                <a:pos x="6" y="44"/>
              </a:cxn>
              <a:cxn ang="0">
                <a:pos x="17" y="38"/>
              </a:cxn>
              <a:cxn ang="0">
                <a:pos x="22" y="33"/>
              </a:cxn>
              <a:cxn ang="0">
                <a:pos x="24" y="32"/>
              </a:cxn>
              <a:cxn ang="0">
                <a:pos x="26" y="31"/>
              </a:cxn>
              <a:cxn ang="0">
                <a:pos x="28" y="30"/>
              </a:cxn>
              <a:cxn ang="0">
                <a:pos x="34" y="28"/>
              </a:cxn>
              <a:cxn ang="0">
                <a:pos x="40" y="20"/>
              </a:cxn>
              <a:cxn ang="0">
                <a:pos x="40" y="16"/>
              </a:cxn>
              <a:cxn ang="0">
                <a:pos x="44" y="16"/>
              </a:cxn>
              <a:cxn ang="0">
                <a:pos x="52" y="15"/>
              </a:cxn>
              <a:cxn ang="0">
                <a:pos x="137" y="1"/>
              </a:cxn>
              <a:cxn ang="0">
                <a:pos x="139" y="2"/>
              </a:cxn>
              <a:cxn ang="0">
                <a:pos x="141" y="6"/>
              </a:cxn>
              <a:cxn ang="0">
                <a:pos x="141" y="7"/>
              </a:cxn>
              <a:cxn ang="0">
                <a:pos x="138" y="6"/>
              </a:cxn>
              <a:cxn ang="0">
                <a:pos x="137" y="7"/>
              </a:cxn>
              <a:cxn ang="0">
                <a:pos x="132" y="10"/>
              </a:cxn>
              <a:cxn ang="0">
                <a:pos x="128" y="14"/>
              </a:cxn>
              <a:cxn ang="0">
                <a:pos x="129" y="14"/>
              </a:cxn>
              <a:cxn ang="0">
                <a:pos x="136" y="11"/>
              </a:cxn>
              <a:cxn ang="0">
                <a:pos x="138" y="13"/>
              </a:cxn>
              <a:cxn ang="0">
                <a:pos x="140" y="14"/>
              </a:cxn>
              <a:cxn ang="0">
                <a:pos x="143" y="11"/>
              </a:cxn>
              <a:cxn ang="0">
                <a:pos x="145" y="17"/>
              </a:cxn>
              <a:cxn ang="0">
                <a:pos x="142" y="21"/>
              </a:cxn>
              <a:cxn ang="0">
                <a:pos x="139" y="24"/>
              </a:cxn>
              <a:cxn ang="0">
                <a:pos x="134" y="24"/>
              </a:cxn>
              <a:cxn ang="0">
                <a:pos x="133" y="23"/>
              </a:cxn>
              <a:cxn ang="0">
                <a:pos x="132" y="22"/>
              </a:cxn>
              <a:cxn ang="0">
                <a:pos x="131" y="25"/>
              </a:cxn>
              <a:cxn ang="0">
                <a:pos x="133" y="26"/>
              </a:cxn>
              <a:cxn ang="0">
                <a:pos x="134" y="30"/>
              </a:cxn>
              <a:cxn ang="0">
                <a:pos x="128" y="33"/>
              </a:cxn>
              <a:cxn ang="0">
                <a:pos x="128" y="35"/>
              </a:cxn>
              <a:cxn ang="0">
                <a:pos x="136" y="32"/>
              </a:cxn>
              <a:cxn ang="0">
                <a:pos x="139" y="33"/>
              </a:cxn>
              <a:cxn ang="0">
                <a:pos x="132" y="39"/>
              </a:cxn>
              <a:cxn ang="0">
                <a:pos x="125" y="44"/>
              </a:cxn>
              <a:cxn ang="0">
                <a:pos x="124" y="45"/>
              </a:cxn>
              <a:cxn ang="0">
                <a:pos x="117" y="54"/>
              </a:cxn>
              <a:cxn ang="0">
                <a:pos x="113" y="61"/>
              </a:cxn>
              <a:cxn ang="0">
                <a:pos x="84" y="47"/>
              </a:cxn>
              <a:cxn ang="0">
                <a:pos x="61" y="44"/>
              </a:cxn>
              <a:cxn ang="0">
                <a:pos x="59" y="44"/>
              </a:cxn>
              <a:cxn ang="0">
                <a:pos x="37" y="46"/>
              </a:cxn>
              <a:cxn ang="0">
                <a:pos x="32" y="49"/>
              </a:cxn>
              <a:cxn ang="0">
                <a:pos x="0" y="55"/>
              </a:cxn>
            </a:cxnLst>
            <a:rect l="0" t="0" r="r" b="b"/>
            <a:pathLst>
              <a:path w="145" h="62">
                <a:moveTo>
                  <a:pt x="0" y="55"/>
                </a:moveTo>
                <a:lnTo>
                  <a:pt x="1" y="50"/>
                </a:lnTo>
                <a:lnTo>
                  <a:pt x="2" y="50"/>
                </a:lnTo>
                <a:lnTo>
                  <a:pt x="3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5" y="46"/>
                </a:lnTo>
                <a:lnTo>
                  <a:pt x="6" y="44"/>
                </a:lnTo>
                <a:lnTo>
                  <a:pt x="9" y="43"/>
                </a:lnTo>
                <a:lnTo>
                  <a:pt x="13" y="42"/>
                </a:lnTo>
                <a:lnTo>
                  <a:pt x="17" y="38"/>
                </a:lnTo>
                <a:lnTo>
                  <a:pt x="19" y="38"/>
                </a:lnTo>
                <a:lnTo>
                  <a:pt x="21" y="35"/>
                </a:lnTo>
                <a:lnTo>
                  <a:pt x="22" y="33"/>
                </a:lnTo>
                <a:lnTo>
                  <a:pt x="22" y="33"/>
                </a:lnTo>
                <a:lnTo>
                  <a:pt x="23" y="33"/>
                </a:lnTo>
                <a:lnTo>
                  <a:pt x="24" y="32"/>
                </a:lnTo>
                <a:lnTo>
                  <a:pt x="24" y="32"/>
                </a:lnTo>
                <a:lnTo>
                  <a:pt x="25" y="30"/>
                </a:lnTo>
                <a:lnTo>
                  <a:pt x="26" y="31"/>
                </a:lnTo>
                <a:lnTo>
                  <a:pt x="27" y="31"/>
                </a:lnTo>
                <a:lnTo>
                  <a:pt x="28" y="31"/>
                </a:lnTo>
                <a:lnTo>
                  <a:pt x="28" y="30"/>
                </a:lnTo>
                <a:lnTo>
                  <a:pt x="30" y="28"/>
                </a:lnTo>
                <a:lnTo>
                  <a:pt x="32" y="28"/>
                </a:lnTo>
                <a:lnTo>
                  <a:pt x="34" y="28"/>
                </a:lnTo>
                <a:lnTo>
                  <a:pt x="37" y="23"/>
                </a:lnTo>
                <a:lnTo>
                  <a:pt x="40" y="22"/>
                </a:lnTo>
                <a:lnTo>
                  <a:pt x="40" y="20"/>
                </a:lnTo>
                <a:lnTo>
                  <a:pt x="40" y="19"/>
                </a:lnTo>
                <a:lnTo>
                  <a:pt x="40" y="17"/>
                </a:lnTo>
                <a:lnTo>
                  <a:pt x="40" y="16"/>
                </a:lnTo>
                <a:lnTo>
                  <a:pt x="40" y="16"/>
                </a:lnTo>
                <a:lnTo>
                  <a:pt x="45" y="15"/>
                </a:lnTo>
                <a:lnTo>
                  <a:pt x="44" y="16"/>
                </a:lnTo>
                <a:lnTo>
                  <a:pt x="49" y="15"/>
                </a:lnTo>
                <a:lnTo>
                  <a:pt x="51" y="15"/>
                </a:lnTo>
                <a:lnTo>
                  <a:pt x="52" y="15"/>
                </a:lnTo>
                <a:lnTo>
                  <a:pt x="95" y="8"/>
                </a:lnTo>
                <a:lnTo>
                  <a:pt x="136" y="0"/>
                </a:lnTo>
                <a:lnTo>
                  <a:pt x="137" y="1"/>
                </a:lnTo>
                <a:lnTo>
                  <a:pt x="137" y="1"/>
                </a:lnTo>
                <a:lnTo>
                  <a:pt x="138" y="2"/>
                </a:lnTo>
                <a:lnTo>
                  <a:pt x="139" y="2"/>
                </a:lnTo>
                <a:lnTo>
                  <a:pt x="140" y="3"/>
                </a:lnTo>
                <a:lnTo>
                  <a:pt x="140" y="4"/>
                </a:lnTo>
                <a:lnTo>
                  <a:pt x="141" y="6"/>
                </a:lnTo>
                <a:lnTo>
                  <a:pt x="141" y="7"/>
                </a:lnTo>
                <a:lnTo>
                  <a:pt x="141" y="7"/>
                </a:lnTo>
                <a:lnTo>
                  <a:pt x="141" y="7"/>
                </a:lnTo>
                <a:lnTo>
                  <a:pt x="140" y="6"/>
                </a:lnTo>
                <a:lnTo>
                  <a:pt x="139" y="6"/>
                </a:lnTo>
                <a:lnTo>
                  <a:pt x="138" y="6"/>
                </a:lnTo>
                <a:lnTo>
                  <a:pt x="137" y="6"/>
                </a:lnTo>
                <a:lnTo>
                  <a:pt x="137" y="6"/>
                </a:lnTo>
                <a:lnTo>
                  <a:pt x="137" y="7"/>
                </a:lnTo>
                <a:lnTo>
                  <a:pt x="137" y="8"/>
                </a:lnTo>
                <a:lnTo>
                  <a:pt x="133" y="9"/>
                </a:lnTo>
                <a:lnTo>
                  <a:pt x="132" y="10"/>
                </a:lnTo>
                <a:lnTo>
                  <a:pt x="131" y="12"/>
                </a:lnTo>
                <a:lnTo>
                  <a:pt x="128" y="12"/>
                </a:lnTo>
                <a:lnTo>
                  <a:pt x="128" y="14"/>
                </a:lnTo>
                <a:lnTo>
                  <a:pt x="128" y="14"/>
                </a:lnTo>
                <a:lnTo>
                  <a:pt x="128" y="14"/>
                </a:lnTo>
                <a:lnTo>
                  <a:pt x="129" y="14"/>
                </a:lnTo>
                <a:lnTo>
                  <a:pt x="132" y="13"/>
                </a:lnTo>
                <a:lnTo>
                  <a:pt x="134" y="12"/>
                </a:lnTo>
                <a:lnTo>
                  <a:pt x="136" y="11"/>
                </a:lnTo>
                <a:lnTo>
                  <a:pt x="138" y="11"/>
                </a:lnTo>
                <a:lnTo>
                  <a:pt x="139" y="12"/>
                </a:lnTo>
                <a:lnTo>
                  <a:pt x="138" y="13"/>
                </a:lnTo>
                <a:lnTo>
                  <a:pt x="139" y="14"/>
                </a:lnTo>
                <a:lnTo>
                  <a:pt x="139" y="14"/>
                </a:lnTo>
                <a:lnTo>
                  <a:pt x="140" y="14"/>
                </a:lnTo>
                <a:lnTo>
                  <a:pt x="141" y="13"/>
                </a:lnTo>
                <a:lnTo>
                  <a:pt x="142" y="11"/>
                </a:lnTo>
                <a:lnTo>
                  <a:pt x="143" y="11"/>
                </a:lnTo>
                <a:lnTo>
                  <a:pt x="144" y="13"/>
                </a:lnTo>
                <a:lnTo>
                  <a:pt x="145" y="16"/>
                </a:lnTo>
                <a:lnTo>
                  <a:pt x="145" y="17"/>
                </a:lnTo>
                <a:lnTo>
                  <a:pt x="145" y="18"/>
                </a:lnTo>
                <a:lnTo>
                  <a:pt x="143" y="20"/>
                </a:lnTo>
                <a:lnTo>
                  <a:pt x="142" y="21"/>
                </a:lnTo>
                <a:lnTo>
                  <a:pt x="142" y="22"/>
                </a:lnTo>
                <a:lnTo>
                  <a:pt x="140" y="23"/>
                </a:lnTo>
                <a:lnTo>
                  <a:pt x="139" y="24"/>
                </a:lnTo>
                <a:lnTo>
                  <a:pt x="138" y="24"/>
                </a:lnTo>
                <a:lnTo>
                  <a:pt x="135" y="24"/>
                </a:lnTo>
                <a:lnTo>
                  <a:pt x="134" y="24"/>
                </a:lnTo>
                <a:lnTo>
                  <a:pt x="134" y="24"/>
                </a:lnTo>
                <a:lnTo>
                  <a:pt x="134" y="24"/>
                </a:lnTo>
                <a:lnTo>
                  <a:pt x="133" y="23"/>
                </a:lnTo>
                <a:lnTo>
                  <a:pt x="133" y="22"/>
                </a:lnTo>
                <a:lnTo>
                  <a:pt x="133" y="22"/>
                </a:lnTo>
                <a:lnTo>
                  <a:pt x="132" y="22"/>
                </a:lnTo>
                <a:lnTo>
                  <a:pt x="131" y="22"/>
                </a:lnTo>
                <a:lnTo>
                  <a:pt x="132" y="25"/>
                </a:lnTo>
                <a:lnTo>
                  <a:pt x="131" y="25"/>
                </a:lnTo>
                <a:lnTo>
                  <a:pt x="131" y="25"/>
                </a:lnTo>
                <a:lnTo>
                  <a:pt x="132" y="26"/>
                </a:lnTo>
                <a:lnTo>
                  <a:pt x="133" y="26"/>
                </a:lnTo>
                <a:lnTo>
                  <a:pt x="134" y="28"/>
                </a:lnTo>
                <a:lnTo>
                  <a:pt x="133" y="29"/>
                </a:lnTo>
                <a:lnTo>
                  <a:pt x="134" y="30"/>
                </a:lnTo>
                <a:lnTo>
                  <a:pt x="131" y="34"/>
                </a:lnTo>
                <a:lnTo>
                  <a:pt x="130" y="34"/>
                </a:lnTo>
                <a:lnTo>
                  <a:pt x="128" y="33"/>
                </a:lnTo>
                <a:lnTo>
                  <a:pt x="127" y="33"/>
                </a:lnTo>
                <a:lnTo>
                  <a:pt x="126" y="34"/>
                </a:lnTo>
                <a:lnTo>
                  <a:pt x="128" y="35"/>
                </a:lnTo>
                <a:lnTo>
                  <a:pt x="131" y="35"/>
                </a:lnTo>
                <a:lnTo>
                  <a:pt x="133" y="34"/>
                </a:lnTo>
                <a:lnTo>
                  <a:pt x="136" y="32"/>
                </a:lnTo>
                <a:lnTo>
                  <a:pt x="137" y="31"/>
                </a:lnTo>
                <a:lnTo>
                  <a:pt x="137" y="32"/>
                </a:lnTo>
                <a:lnTo>
                  <a:pt x="139" y="33"/>
                </a:lnTo>
                <a:lnTo>
                  <a:pt x="137" y="35"/>
                </a:lnTo>
                <a:lnTo>
                  <a:pt x="135" y="38"/>
                </a:lnTo>
                <a:lnTo>
                  <a:pt x="132" y="39"/>
                </a:lnTo>
                <a:lnTo>
                  <a:pt x="131" y="39"/>
                </a:lnTo>
                <a:lnTo>
                  <a:pt x="128" y="40"/>
                </a:lnTo>
                <a:lnTo>
                  <a:pt x="125" y="44"/>
                </a:lnTo>
                <a:lnTo>
                  <a:pt x="123" y="45"/>
                </a:lnTo>
                <a:lnTo>
                  <a:pt x="123" y="45"/>
                </a:lnTo>
                <a:lnTo>
                  <a:pt x="124" y="45"/>
                </a:lnTo>
                <a:lnTo>
                  <a:pt x="120" y="47"/>
                </a:lnTo>
                <a:lnTo>
                  <a:pt x="119" y="50"/>
                </a:lnTo>
                <a:lnTo>
                  <a:pt x="117" y="54"/>
                </a:lnTo>
                <a:lnTo>
                  <a:pt x="116" y="59"/>
                </a:lnTo>
                <a:lnTo>
                  <a:pt x="115" y="60"/>
                </a:lnTo>
                <a:lnTo>
                  <a:pt x="113" y="61"/>
                </a:lnTo>
                <a:lnTo>
                  <a:pt x="107" y="62"/>
                </a:lnTo>
                <a:lnTo>
                  <a:pt x="106" y="62"/>
                </a:lnTo>
                <a:lnTo>
                  <a:pt x="84" y="47"/>
                </a:lnTo>
                <a:lnTo>
                  <a:pt x="65" y="50"/>
                </a:lnTo>
                <a:lnTo>
                  <a:pt x="65" y="47"/>
                </a:lnTo>
                <a:lnTo>
                  <a:pt x="61" y="44"/>
                </a:lnTo>
                <a:lnTo>
                  <a:pt x="60" y="45"/>
                </a:lnTo>
                <a:lnTo>
                  <a:pt x="59" y="44"/>
                </a:lnTo>
                <a:lnTo>
                  <a:pt x="59" y="44"/>
                </a:lnTo>
                <a:lnTo>
                  <a:pt x="59" y="43"/>
                </a:lnTo>
                <a:lnTo>
                  <a:pt x="37" y="46"/>
                </a:lnTo>
                <a:lnTo>
                  <a:pt x="37" y="46"/>
                </a:lnTo>
                <a:lnTo>
                  <a:pt x="36" y="46"/>
                </a:lnTo>
                <a:lnTo>
                  <a:pt x="32" y="48"/>
                </a:lnTo>
                <a:lnTo>
                  <a:pt x="32" y="49"/>
                </a:lnTo>
                <a:lnTo>
                  <a:pt x="30" y="49"/>
                </a:lnTo>
                <a:lnTo>
                  <a:pt x="25" y="52"/>
                </a:lnTo>
                <a:lnTo>
                  <a:pt x="0" y="55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5" name="Freeform 97"/>
          <p:cNvSpPr>
            <a:spLocks/>
          </p:cNvSpPr>
          <p:nvPr/>
        </p:nvSpPr>
        <p:spPr bwMode="auto">
          <a:xfrm>
            <a:off x="6873875" y="3749675"/>
            <a:ext cx="787400" cy="642938"/>
          </a:xfrm>
          <a:custGeom>
            <a:avLst/>
            <a:gdLst/>
            <a:ahLst/>
            <a:cxnLst>
              <a:cxn ang="0">
                <a:pos x="49" y="64"/>
              </a:cxn>
              <a:cxn ang="0">
                <a:pos x="46" y="63"/>
              </a:cxn>
              <a:cxn ang="0">
                <a:pos x="45" y="58"/>
              </a:cxn>
              <a:cxn ang="0">
                <a:pos x="40" y="54"/>
              </a:cxn>
              <a:cxn ang="0">
                <a:pos x="37" y="48"/>
              </a:cxn>
              <a:cxn ang="0">
                <a:pos x="35" y="45"/>
              </a:cxn>
              <a:cxn ang="0">
                <a:pos x="30" y="41"/>
              </a:cxn>
              <a:cxn ang="0">
                <a:pos x="28" y="39"/>
              </a:cxn>
              <a:cxn ang="0">
                <a:pos x="26" y="36"/>
              </a:cxn>
              <a:cxn ang="0">
                <a:pos x="18" y="30"/>
              </a:cxn>
              <a:cxn ang="0">
                <a:pos x="15" y="28"/>
              </a:cxn>
              <a:cxn ang="0">
                <a:pos x="11" y="22"/>
              </a:cxn>
              <a:cxn ang="0">
                <a:pos x="9" y="20"/>
              </a:cxn>
              <a:cxn ang="0">
                <a:pos x="1" y="17"/>
              </a:cxn>
              <a:cxn ang="0">
                <a:pos x="1" y="12"/>
              </a:cxn>
              <a:cxn ang="0">
                <a:pos x="3" y="10"/>
              </a:cxn>
              <a:cxn ang="0">
                <a:pos x="3" y="9"/>
              </a:cxn>
              <a:cxn ang="0">
                <a:pos x="10" y="6"/>
              </a:cxn>
              <a:cxn ang="0">
                <a:pos x="14" y="3"/>
              </a:cxn>
              <a:cxn ang="0">
                <a:pos x="15" y="3"/>
              </a:cxn>
              <a:cxn ang="0">
                <a:pos x="37" y="1"/>
              </a:cxn>
              <a:cxn ang="0">
                <a:pos x="38" y="2"/>
              </a:cxn>
              <a:cxn ang="0">
                <a:pos x="43" y="4"/>
              </a:cxn>
              <a:cxn ang="0">
                <a:pos x="62" y="4"/>
              </a:cxn>
              <a:cxn ang="0">
                <a:pos x="83" y="20"/>
              </a:cxn>
              <a:cxn ang="0">
                <a:pos x="80" y="23"/>
              </a:cxn>
              <a:cxn ang="0">
                <a:pos x="76" y="29"/>
              </a:cxn>
              <a:cxn ang="0">
                <a:pos x="76" y="34"/>
              </a:cxn>
              <a:cxn ang="0">
                <a:pos x="75" y="36"/>
              </a:cxn>
              <a:cxn ang="0">
                <a:pos x="73" y="37"/>
              </a:cxn>
              <a:cxn ang="0">
                <a:pos x="71" y="39"/>
              </a:cxn>
              <a:cxn ang="0">
                <a:pos x="69" y="43"/>
              </a:cxn>
              <a:cxn ang="0">
                <a:pos x="65" y="47"/>
              </a:cxn>
              <a:cxn ang="0">
                <a:pos x="61" y="50"/>
              </a:cxn>
              <a:cxn ang="0">
                <a:pos x="59" y="52"/>
              </a:cxn>
              <a:cxn ang="0">
                <a:pos x="56" y="53"/>
              </a:cxn>
              <a:cxn ang="0">
                <a:pos x="56" y="54"/>
              </a:cxn>
              <a:cxn ang="0">
                <a:pos x="55" y="56"/>
              </a:cxn>
              <a:cxn ang="0">
                <a:pos x="52" y="58"/>
              </a:cxn>
              <a:cxn ang="0">
                <a:pos x="52" y="58"/>
              </a:cxn>
              <a:cxn ang="0">
                <a:pos x="53" y="59"/>
              </a:cxn>
              <a:cxn ang="0">
                <a:pos x="53" y="60"/>
              </a:cxn>
              <a:cxn ang="0">
                <a:pos x="51" y="62"/>
              </a:cxn>
              <a:cxn ang="0">
                <a:pos x="50" y="64"/>
              </a:cxn>
            </a:cxnLst>
            <a:rect l="0" t="0" r="r" b="b"/>
            <a:pathLst>
              <a:path w="84" h="64">
                <a:moveTo>
                  <a:pt x="50" y="64"/>
                </a:moveTo>
                <a:lnTo>
                  <a:pt x="49" y="64"/>
                </a:lnTo>
                <a:lnTo>
                  <a:pt x="47" y="64"/>
                </a:lnTo>
                <a:lnTo>
                  <a:pt x="46" y="63"/>
                </a:lnTo>
                <a:lnTo>
                  <a:pt x="46" y="62"/>
                </a:lnTo>
                <a:lnTo>
                  <a:pt x="45" y="58"/>
                </a:lnTo>
                <a:lnTo>
                  <a:pt x="43" y="55"/>
                </a:lnTo>
                <a:lnTo>
                  <a:pt x="40" y="54"/>
                </a:lnTo>
                <a:lnTo>
                  <a:pt x="39" y="49"/>
                </a:lnTo>
                <a:lnTo>
                  <a:pt x="37" y="48"/>
                </a:lnTo>
                <a:lnTo>
                  <a:pt x="36" y="45"/>
                </a:lnTo>
                <a:lnTo>
                  <a:pt x="35" y="45"/>
                </a:lnTo>
                <a:lnTo>
                  <a:pt x="32" y="44"/>
                </a:lnTo>
                <a:lnTo>
                  <a:pt x="30" y="41"/>
                </a:lnTo>
                <a:lnTo>
                  <a:pt x="28" y="40"/>
                </a:lnTo>
                <a:lnTo>
                  <a:pt x="28" y="39"/>
                </a:lnTo>
                <a:lnTo>
                  <a:pt x="27" y="37"/>
                </a:lnTo>
                <a:lnTo>
                  <a:pt x="26" y="36"/>
                </a:lnTo>
                <a:lnTo>
                  <a:pt x="24" y="35"/>
                </a:lnTo>
                <a:lnTo>
                  <a:pt x="18" y="30"/>
                </a:lnTo>
                <a:lnTo>
                  <a:pt x="16" y="29"/>
                </a:lnTo>
                <a:lnTo>
                  <a:pt x="15" y="28"/>
                </a:lnTo>
                <a:lnTo>
                  <a:pt x="13" y="26"/>
                </a:lnTo>
                <a:lnTo>
                  <a:pt x="11" y="22"/>
                </a:lnTo>
                <a:lnTo>
                  <a:pt x="10" y="21"/>
                </a:lnTo>
                <a:lnTo>
                  <a:pt x="9" y="20"/>
                </a:lnTo>
                <a:lnTo>
                  <a:pt x="6" y="19"/>
                </a:lnTo>
                <a:lnTo>
                  <a:pt x="1" y="17"/>
                </a:lnTo>
                <a:lnTo>
                  <a:pt x="0" y="15"/>
                </a:lnTo>
                <a:lnTo>
                  <a:pt x="1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9"/>
                </a:lnTo>
                <a:lnTo>
                  <a:pt x="8" y="6"/>
                </a:lnTo>
                <a:lnTo>
                  <a:pt x="10" y="6"/>
                </a:lnTo>
                <a:lnTo>
                  <a:pt x="10" y="5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37" y="0"/>
                </a:lnTo>
                <a:lnTo>
                  <a:pt x="37" y="1"/>
                </a:lnTo>
                <a:lnTo>
                  <a:pt x="37" y="2"/>
                </a:lnTo>
                <a:lnTo>
                  <a:pt x="38" y="2"/>
                </a:lnTo>
                <a:lnTo>
                  <a:pt x="39" y="1"/>
                </a:lnTo>
                <a:lnTo>
                  <a:pt x="43" y="4"/>
                </a:lnTo>
                <a:lnTo>
                  <a:pt x="43" y="7"/>
                </a:lnTo>
                <a:lnTo>
                  <a:pt x="62" y="4"/>
                </a:lnTo>
                <a:lnTo>
                  <a:pt x="84" y="19"/>
                </a:lnTo>
                <a:lnTo>
                  <a:pt x="83" y="20"/>
                </a:lnTo>
                <a:lnTo>
                  <a:pt x="81" y="21"/>
                </a:lnTo>
                <a:lnTo>
                  <a:pt x="80" y="23"/>
                </a:lnTo>
                <a:lnTo>
                  <a:pt x="77" y="27"/>
                </a:lnTo>
                <a:lnTo>
                  <a:pt x="76" y="29"/>
                </a:lnTo>
                <a:lnTo>
                  <a:pt x="75" y="32"/>
                </a:lnTo>
                <a:lnTo>
                  <a:pt x="76" y="34"/>
                </a:lnTo>
                <a:lnTo>
                  <a:pt x="75" y="35"/>
                </a:lnTo>
                <a:lnTo>
                  <a:pt x="75" y="36"/>
                </a:lnTo>
                <a:lnTo>
                  <a:pt x="74" y="37"/>
                </a:lnTo>
                <a:lnTo>
                  <a:pt x="73" y="37"/>
                </a:lnTo>
                <a:lnTo>
                  <a:pt x="72" y="38"/>
                </a:lnTo>
                <a:lnTo>
                  <a:pt x="71" y="39"/>
                </a:lnTo>
                <a:lnTo>
                  <a:pt x="70" y="41"/>
                </a:lnTo>
                <a:lnTo>
                  <a:pt x="69" y="43"/>
                </a:lnTo>
                <a:lnTo>
                  <a:pt x="66" y="45"/>
                </a:lnTo>
                <a:lnTo>
                  <a:pt x="65" y="47"/>
                </a:lnTo>
                <a:lnTo>
                  <a:pt x="63" y="48"/>
                </a:lnTo>
                <a:lnTo>
                  <a:pt x="61" y="50"/>
                </a:lnTo>
                <a:lnTo>
                  <a:pt x="60" y="51"/>
                </a:lnTo>
                <a:lnTo>
                  <a:pt x="59" y="52"/>
                </a:lnTo>
                <a:lnTo>
                  <a:pt x="58" y="53"/>
                </a:lnTo>
                <a:lnTo>
                  <a:pt x="56" y="53"/>
                </a:lnTo>
                <a:lnTo>
                  <a:pt x="56" y="54"/>
                </a:lnTo>
                <a:lnTo>
                  <a:pt x="56" y="54"/>
                </a:lnTo>
                <a:lnTo>
                  <a:pt x="56" y="55"/>
                </a:lnTo>
                <a:lnTo>
                  <a:pt x="55" y="56"/>
                </a:lnTo>
                <a:lnTo>
                  <a:pt x="54" y="58"/>
                </a:lnTo>
                <a:lnTo>
                  <a:pt x="52" y="58"/>
                </a:lnTo>
                <a:lnTo>
                  <a:pt x="52" y="58"/>
                </a:lnTo>
                <a:lnTo>
                  <a:pt x="52" y="58"/>
                </a:lnTo>
                <a:lnTo>
                  <a:pt x="52" y="59"/>
                </a:lnTo>
                <a:lnTo>
                  <a:pt x="53" y="59"/>
                </a:lnTo>
                <a:lnTo>
                  <a:pt x="53" y="59"/>
                </a:lnTo>
                <a:lnTo>
                  <a:pt x="53" y="60"/>
                </a:lnTo>
                <a:lnTo>
                  <a:pt x="52" y="61"/>
                </a:lnTo>
                <a:lnTo>
                  <a:pt x="51" y="62"/>
                </a:lnTo>
                <a:lnTo>
                  <a:pt x="50" y="63"/>
                </a:lnTo>
                <a:lnTo>
                  <a:pt x="50" y="64"/>
                </a:lnTo>
              </a:path>
            </a:pathLst>
          </a:custGeom>
          <a:solidFill>
            <a:srgbClr val="FFBF3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6" name="Freeform 98"/>
          <p:cNvSpPr>
            <a:spLocks/>
          </p:cNvSpPr>
          <p:nvPr/>
        </p:nvSpPr>
        <p:spPr bwMode="auto">
          <a:xfrm>
            <a:off x="6518275" y="3840163"/>
            <a:ext cx="833438" cy="925512"/>
          </a:xfrm>
          <a:custGeom>
            <a:avLst/>
            <a:gdLst/>
            <a:ahLst/>
            <a:cxnLst>
              <a:cxn ang="0">
                <a:pos x="12" y="49"/>
              </a:cxn>
              <a:cxn ang="0">
                <a:pos x="14" y="53"/>
              </a:cxn>
              <a:cxn ang="0">
                <a:pos x="16" y="55"/>
              </a:cxn>
              <a:cxn ang="0">
                <a:pos x="16" y="58"/>
              </a:cxn>
              <a:cxn ang="0">
                <a:pos x="18" y="61"/>
              </a:cxn>
              <a:cxn ang="0">
                <a:pos x="16" y="66"/>
              </a:cxn>
              <a:cxn ang="0">
                <a:pos x="15" y="72"/>
              </a:cxn>
              <a:cxn ang="0">
                <a:pos x="17" y="82"/>
              </a:cxn>
              <a:cxn ang="0">
                <a:pos x="19" y="86"/>
              </a:cxn>
              <a:cxn ang="0">
                <a:pos x="21" y="89"/>
              </a:cxn>
              <a:cxn ang="0">
                <a:pos x="22" y="92"/>
              </a:cxn>
              <a:cxn ang="0">
                <a:pos x="70" y="91"/>
              </a:cxn>
              <a:cxn ang="0">
                <a:pos x="73" y="92"/>
              </a:cxn>
              <a:cxn ang="0">
                <a:pos x="72" y="86"/>
              </a:cxn>
              <a:cxn ang="0">
                <a:pos x="73" y="83"/>
              </a:cxn>
              <a:cxn ang="0">
                <a:pos x="78" y="84"/>
              </a:cxn>
              <a:cxn ang="0">
                <a:pos x="82" y="84"/>
              </a:cxn>
              <a:cxn ang="0">
                <a:pos x="81" y="78"/>
              </a:cxn>
              <a:cxn ang="0">
                <a:pos x="82" y="74"/>
              </a:cxn>
              <a:cxn ang="0">
                <a:pos x="85" y="64"/>
              </a:cxn>
              <a:cxn ang="0">
                <a:pos x="87" y="58"/>
              </a:cxn>
              <a:cxn ang="0">
                <a:pos x="89" y="56"/>
              </a:cxn>
              <a:cxn ang="0">
                <a:pos x="88" y="55"/>
              </a:cxn>
              <a:cxn ang="0">
                <a:pos x="88" y="55"/>
              </a:cxn>
              <a:cxn ang="0">
                <a:pos x="84" y="54"/>
              </a:cxn>
              <a:cxn ang="0">
                <a:pos x="83" y="49"/>
              </a:cxn>
              <a:cxn ang="0">
                <a:pos x="78" y="45"/>
              </a:cxn>
              <a:cxn ang="0">
                <a:pos x="75" y="39"/>
              </a:cxn>
              <a:cxn ang="0">
                <a:pos x="73" y="36"/>
              </a:cxn>
              <a:cxn ang="0">
                <a:pos x="68" y="32"/>
              </a:cxn>
              <a:cxn ang="0">
                <a:pos x="66" y="30"/>
              </a:cxn>
              <a:cxn ang="0">
                <a:pos x="65" y="27"/>
              </a:cxn>
              <a:cxn ang="0">
                <a:pos x="56" y="21"/>
              </a:cxn>
              <a:cxn ang="0">
                <a:pos x="53" y="19"/>
              </a:cxn>
              <a:cxn ang="0">
                <a:pos x="49" y="13"/>
              </a:cxn>
              <a:cxn ang="0">
                <a:pos x="47" y="11"/>
              </a:cxn>
              <a:cxn ang="0">
                <a:pos x="39" y="8"/>
              </a:cxn>
              <a:cxn ang="0">
                <a:pos x="39" y="3"/>
              </a:cxn>
              <a:cxn ang="0">
                <a:pos x="41" y="1"/>
              </a:cxn>
              <a:cxn ang="0">
                <a:pos x="41" y="0"/>
              </a:cxn>
              <a:cxn ang="0">
                <a:pos x="0" y="5"/>
              </a:cxn>
            </a:cxnLst>
            <a:rect l="0" t="0" r="r" b="b"/>
            <a:pathLst>
              <a:path w="89" h="92">
                <a:moveTo>
                  <a:pt x="0" y="5"/>
                </a:moveTo>
                <a:lnTo>
                  <a:pt x="12" y="49"/>
                </a:lnTo>
                <a:lnTo>
                  <a:pt x="13" y="50"/>
                </a:lnTo>
                <a:lnTo>
                  <a:pt x="14" y="53"/>
                </a:lnTo>
                <a:lnTo>
                  <a:pt x="14" y="54"/>
                </a:lnTo>
                <a:lnTo>
                  <a:pt x="16" y="55"/>
                </a:lnTo>
                <a:lnTo>
                  <a:pt x="17" y="57"/>
                </a:lnTo>
                <a:lnTo>
                  <a:pt x="16" y="58"/>
                </a:lnTo>
                <a:lnTo>
                  <a:pt x="18" y="60"/>
                </a:lnTo>
                <a:lnTo>
                  <a:pt x="18" y="61"/>
                </a:lnTo>
                <a:lnTo>
                  <a:pt x="16" y="63"/>
                </a:lnTo>
                <a:lnTo>
                  <a:pt x="16" y="66"/>
                </a:lnTo>
                <a:lnTo>
                  <a:pt x="15" y="68"/>
                </a:lnTo>
                <a:lnTo>
                  <a:pt x="15" y="72"/>
                </a:lnTo>
                <a:lnTo>
                  <a:pt x="17" y="76"/>
                </a:lnTo>
                <a:lnTo>
                  <a:pt x="17" y="82"/>
                </a:lnTo>
                <a:lnTo>
                  <a:pt x="19" y="85"/>
                </a:lnTo>
                <a:lnTo>
                  <a:pt x="19" y="86"/>
                </a:lnTo>
                <a:lnTo>
                  <a:pt x="20" y="87"/>
                </a:lnTo>
                <a:lnTo>
                  <a:pt x="21" y="89"/>
                </a:lnTo>
                <a:lnTo>
                  <a:pt x="21" y="90"/>
                </a:lnTo>
                <a:lnTo>
                  <a:pt x="22" y="92"/>
                </a:lnTo>
                <a:lnTo>
                  <a:pt x="69" y="89"/>
                </a:lnTo>
                <a:lnTo>
                  <a:pt x="70" y="91"/>
                </a:lnTo>
                <a:lnTo>
                  <a:pt x="71" y="92"/>
                </a:lnTo>
                <a:lnTo>
                  <a:pt x="73" y="92"/>
                </a:lnTo>
                <a:lnTo>
                  <a:pt x="74" y="90"/>
                </a:lnTo>
                <a:lnTo>
                  <a:pt x="72" y="86"/>
                </a:lnTo>
                <a:lnTo>
                  <a:pt x="73" y="84"/>
                </a:lnTo>
                <a:lnTo>
                  <a:pt x="73" y="83"/>
                </a:lnTo>
                <a:lnTo>
                  <a:pt x="74" y="82"/>
                </a:lnTo>
                <a:lnTo>
                  <a:pt x="78" y="84"/>
                </a:lnTo>
                <a:lnTo>
                  <a:pt x="81" y="84"/>
                </a:lnTo>
                <a:lnTo>
                  <a:pt x="82" y="84"/>
                </a:lnTo>
                <a:lnTo>
                  <a:pt x="82" y="80"/>
                </a:lnTo>
                <a:lnTo>
                  <a:pt x="81" y="78"/>
                </a:lnTo>
                <a:lnTo>
                  <a:pt x="81" y="76"/>
                </a:lnTo>
                <a:lnTo>
                  <a:pt x="82" y="74"/>
                </a:lnTo>
                <a:lnTo>
                  <a:pt x="84" y="67"/>
                </a:lnTo>
                <a:lnTo>
                  <a:pt x="85" y="64"/>
                </a:lnTo>
                <a:lnTo>
                  <a:pt x="86" y="61"/>
                </a:lnTo>
                <a:lnTo>
                  <a:pt x="87" y="58"/>
                </a:lnTo>
                <a:lnTo>
                  <a:pt x="89" y="57"/>
                </a:lnTo>
                <a:lnTo>
                  <a:pt x="89" y="56"/>
                </a:lnTo>
                <a:lnTo>
                  <a:pt x="89" y="56"/>
                </a:lnTo>
                <a:lnTo>
                  <a:pt x="88" y="55"/>
                </a:lnTo>
                <a:lnTo>
                  <a:pt x="88" y="55"/>
                </a:lnTo>
                <a:lnTo>
                  <a:pt x="88" y="55"/>
                </a:lnTo>
                <a:lnTo>
                  <a:pt x="85" y="55"/>
                </a:lnTo>
                <a:lnTo>
                  <a:pt x="84" y="54"/>
                </a:lnTo>
                <a:lnTo>
                  <a:pt x="84" y="53"/>
                </a:lnTo>
                <a:lnTo>
                  <a:pt x="83" y="49"/>
                </a:lnTo>
                <a:lnTo>
                  <a:pt x="81" y="46"/>
                </a:lnTo>
                <a:lnTo>
                  <a:pt x="78" y="45"/>
                </a:lnTo>
                <a:lnTo>
                  <a:pt x="77" y="40"/>
                </a:lnTo>
                <a:lnTo>
                  <a:pt x="75" y="39"/>
                </a:lnTo>
                <a:lnTo>
                  <a:pt x="74" y="36"/>
                </a:lnTo>
                <a:lnTo>
                  <a:pt x="73" y="36"/>
                </a:lnTo>
                <a:lnTo>
                  <a:pt x="70" y="35"/>
                </a:lnTo>
                <a:lnTo>
                  <a:pt x="68" y="32"/>
                </a:lnTo>
                <a:lnTo>
                  <a:pt x="66" y="31"/>
                </a:lnTo>
                <a:lnTo>
                  <a:pt x="66" y="30"/>
                </a:lnTo>
                <a:lnTo>
                  <a:pt x="65" y="28"/>
                </a:lnTo>
                <a:lnTo>
                  <a:pt x="65" y="27"/>
                </a:lnTo>
                <a:lnTo>
                  <a:pt x="62" y="26"/>
                </a:lnTo>
                <a:lnTo>
                  <a:pt x="56" y="21"/>
                </a:lnTo>
                <a:lnTo>
                  <a:pt x="54" y="20"/>
                </a:lnTo>
                <a:lnTo>
                  <a:pt x="53" y="19"/>
                </a:lnTo>
                <a:lnTo>
                  <a:pt x="51" y="17"/>
                </a:lnTo>
                <a:lnTo>
                  <a:pt x="49" y="13"/>
                </a:lnTo>
                <a:lnTo>
                  <a:pt x="48" y="12"/>
                </a:lnTo>
                <a:lnTo>
                  <a:pt x="47" y="11"/>
                </a:lnTo>
                <a:lnTo>
                  <a:pt x="44" y="10"/>
                </a:lnTo>
                <a:lnTo>
                  <a:pt x="39" y="8"/>
                </a:lnTo>
                <a:lnTo>
                  <a:pt x="38" y="7"/>
                </a:lnTo>
                <a:lnTo>
                  <a:pt x="39" y="3"/>
                </a:lnTo>
                <a:lnTo>
                  <a:pt x="41" y="2"/>
                </a:lnTo>
                <a:lnTo>
                  <a:pt x="41" y="1"/>
                </a:lnTo>
                <a:lnTo>
                  <a:pt x="42" y="0"/>
                </a:lnTo>
                <a:lnTo>
                  <a:pt x="41" y="0"/>
                </a:lnTo>
                <a:lnTo>
                  <a:pt x="16" y="3"/>
                </a:lnTo>
                <a:lnTo>
                  <a:pt x="0" y="5"/>
                </a:lnTo>
              </a:path>
            </a:pathLst>
          </a:custGeom>
          <a:solidFill>
            <a:srgbClr val="6699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87" name="Text Box 99"/>
          <p:cNvSpPr txBox="1">
            <a:spLocks noChangeArrowheads="1"/>
          </p:cNvSpPr>
          <p:nvPr/>
        </p:nvSpPr>
        <p:spPr bwMode="auto">
          <a:xfrm>
            <a:off x="6700838" y="4314825"/>
            <a:ext cx="508000" cy="244475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FrizQuadrata BT" pitchFamily="34" charset="0"/>
              </a:rPr>
              <a:t>GA </a:t>
            </a:r>
            <a:r>
              <a:rPr lang="en-US" sz="1600" dirty="0" smtClean="0">
                <a:latin typeface="FrizQuadrata BT" pitchFamily="34" charset="0"/>
              </a:rPr>
              <a:t>4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319588" name="Text Box 100"/>
          <p:cNvSpPr txBox="1">
            <a:spLocks noChangeArrowheads="1"/>
          </p:cNvSpPr>
          <p:nvPr/>
        </p:nvSpPr>
        <p:spPr bwMode="auto">
          <a:xfrm>
            <a:off x="1371600" y="838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WA </a:t>
            </a: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19589" name="Text Box 101"/>
          <p:cNvSpPr txBox="1">
            <a:spLocks noChangeArrowheads="1"/>
          </p:cNvSpPr>
          <p:nvPr/>
        </p:nvSpPr>
        <p:spPr bwMode="auto">
          <a:xfrm>
            <a:off x="1143000" y="1447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OR </a:t>
            </a: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19590" name="Text Box 102"/>
          <p:cNvSpPr txBox="1">
            <a:spLocks noChangeArrowheads="1"/>
          </p:cNvSpPr>
          <p:nvPr/>
        </p:nvSpPr>
        <p:spPr bwMode="auto">
          <a:xfrm>
            <a:off x="6477000" y="2514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OH 1</a:t>
            </a:r>
          </a:p>
        </p:txBody>
      </p:sp>
      <p:sp>
        <p:nvSpPr>
          <p:cNvPr id="319591" name="Text Box 103"/>
          <p:cNvSpPr txBox="1">
            <a:spLocks noChangeArrowheads="1"/>
          </p:cNvSpPr>
          <p:nvPr/>
        </p:nvSpPr>
        <p:spPr bwMode="auto">
          <a:xfrm>
            <a:off x="7239000" y="2270125"/>
            <a:ext cx="76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PA 1</a:t>
            </a:r>
          </a:p>
        </p:txBody>
      </p:sp>
      <p:sp>
        <p:nvSpPr>
          <p:cNvPr id="319592" name="Text Box 104"/>
          <p:cNvSpPr txBox="1">
            <a:spLocks noChangeArrowheads="1"/>
          </p:cNvSpPr>
          <p:nvPr/>
        </p:nvSpPr>
        <p:spPr bwMode="auto">
          <a:xfrm>
            <a:off x="7924800" y="3048000"/>
            <a:ext cx="669925" cy="336550"/>
          </a:xfrm>
          <a:prstGeom prst="rect">
            <a:avLst/>
          </a:prstGeom>
          <a:solidFill>
            <a:srgbClr val="669900"/>
          </a:solidFill>
          <a:ln w="2857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FrizQuadrata BT" pitchFamily="34" charset="0"/>
              </a:rPr>
              <a:t>MD 1</a:t>
            </a:r>
          </a:p>
        </p:txBody>
      </p:sp>
      <p:sp>
        <p:nvSpPr>
          <p:cNvPr id="105" name="Text Box 90"/>
          <p:cNvSpPr txBox="1">
            <a:spLocks noChangeArrowheads="1"/>
          </p:cNvSpPr>
          <p:nvPr/>
        </p:nvSpPr>
        <p:spPr bwMode="auto">
          <a:xfrm>
            <a:off x="2819400" y="1219200"/>
            <a:ext cx="523875" cy="246221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FrizQuadrata BT" pitchFamily="34" charset="0"/>
              </a:rPr>
              <a:t>MT 1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106" name="Text Box 90"/>
          <p:cNvSpPr txBox="1">
            <a:spLocks noChangeArrowheads="1"/>
          </p:cNvSpPr>
          <p:nvPr/>
        </p:nvSpPr>
        <p:spPr bwMode="auto">
          <a:xfrm>
            <a:off x="6248400" y="2133600"/>
            <a:ext cx="447675" cy="246221"/>
          </a:xfrm>
          <a:prstGeom prst="rect">
            <a:avLst/>
          </a:prstGeom>
          <a:solidFill>
            <a:srgbClr val="669900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latin typeface="FrizQuadrata BT" pitchFamily="34" charset="0"/>
              </a:rPr>
              <a:t>MI 1</a:t>
            </a:r>
            <a:endParaRPr lang="en-US" sz="1600" dirty="0">
              <a:latin typeface="FrizQuadrata BT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62400" y="4343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TX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 Practice in the U.S.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Current numbers --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estimated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Completed HIAs:  	85 (approx., likely higher)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HIAs in progress:	30 that we know about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No mandates outside environmental impact assessment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Despite mandates, little consideration of health in EIA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Several laws introduced at local, state, federal level</a:t>
            </a:r>
          </a:p>
          <a:p>
            <a:pPr eaLnBrk="1" hangingPunct="1">
              <a:defRPr/>
            </a:pPr>
            <a:endParaRPr lang="en-US" sz="1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indent="4763" eaLnBrk="1" hangingPunct="1">
              <a:defRPr/>
            </a:pPr>
            <a:endParaRPr lang="en-US" sz="2400" i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indent="4763" eaLnBrk="1" hangingPunct="1">
              <a:defRPr/>
            </a:pPr>
            <a:r>
              <a:rPr lang="en-US" sz="2400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Please let us know about your HIA work!  </a:t>
            </a:r>
            <a:r>
              <a:rPr lang="en-US" sz="2400" i="1" dirty="0" smtClean="0">
                <a:solidFill>
                  <a:schemeClr val="accent4">
                    <a:lumMod val="85000"/>
                    <a:lumOff val="15000"/>
                  </a:schemeClr>
                </a:solidFill>
                <a:hlinkClick r:id="rId3"/>
              </a:rPr>
              <a:t>http://www.healthimpactproject.org/hia_submit</a:t>
            </a:r>
            <a:r>
              <a:rPr lang="en-US" sz="24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</a:p>
          <a:p>
            <a:pPr indent="4763" eaLnBrk="1" hangingPunct="1">
              <a:defRPr/>
            </a:pPr>
            <a:endParaRPr lang="en-US" sz="2400" i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26</a:t>
            </a:r>
            <a:endParaRPr 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Health Department HIAs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57960"/>
          <a:ext cx="9144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153"/>
                <a:gridCol w="59668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Sector/Topic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Counties/Projects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Land Use/Planning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none" dirty="0" smtClean="0"/>
                        <a:t>SFDPH – dozens – many topics</a:t>
                      </a:r>
                      <a:endParaRPr lang="en-US" sz="22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90513" indent="-174625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Redevelopment projects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Derby,</a:t>
                      </a:r>
                      <a:r>
                        <a:rPr lang="en-US" sz="2200" baseline="0" dirty="0" smtClean="0"/>
                        <a:t> CO – neighborhood redevelopment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90513" indent="-174625">
                        <a:buFont typeface="Arial" pitchFamily="34" charset="0"/>
                        <a:buChar char="•"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 plans, growth plans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Billings, MO;</a:t>
                      </a:r>
                      <a:r>
                        <a:rPr lang="en-US" sz="2200" baseline="0" dirty="0" smtClean="0"/>
                        <a:t> Humboldt, CA – growth plans; Ingham, MI; Columbus, OH – sector plans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90513" indent="-174625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Transportation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Decatur,</a:t>
                      </a:r>
                      <a:r>
                        <a:rPr lang="en-US" sz="2200" baseline="0" dirty="0" smtClean="0"/>
                        <a:t> GA -- transportation plan; Clark County, WA -- highway; King County, WA – bridge; Multnomah County, OR – hwy/bridge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Oil and Gas</a:t>
                      </a:r>
                      <a:endParaRPr lang="en-US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North</a:t>
                      </a:r>
                      <a:r>
                        <a:rPr lang="en-US" sz="2200" baseline="0" dirty="0" smtClean="0"/>
                        <a:t> Slope Borough, AK (in federal EIS)</a:t>
                      </a:r>
                    </a:p>
                    <a:p>
                      <a:r>
                        <a:rPr lang="en-US" sz="2200" baseline="0" dirty="0" smtClean="0"/>
                        <a:t>Garfield County, CO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u="sng" dirty="0" smtClean="0"/>
                        <a:t>Energy</a:t>
                      </a:r>
                      <a:endParaRPr lang="en-US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Green River</a:t>
                      </a:r>
                      <a:r>
                        <a:rPr lang="en-US" sz="2200" baseline="0" dirty="0" smtClean="0"/>
                        <a:t> tri-county, KY – coal-fired power plants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Proposals from 43 States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6858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Impact Project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220 proposals – 12 funded</a:t>
            </a:r>
            <a:r>
              <a:rPr lang="en-US" dirty="0"/>
              <a:t>		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buFont typeface="+mj-lt"/>
              <a:buAutoNum type="arabicPeriod"/>
            </a:pPr>
            <a:r>
              <a:rPr lang="en-US" sz="2400" u="sng" dirty="0" smtClean="0"/>
              <a:t>Coal Gasification Plants:  </a:t>
            </a:r>
            <a:r>
              <a:rPr lang="en-US" sz="2400" dirty="0" smtClean="0"/>
              <a:t>Green River Health Department will do an HIA of 3 proposed “clean coal” plants in KY</a:t>
            </a:r>
          </a:p>
          <a:p>
            <a:pPr marL="231775" lvl="1" indent="-231775">
              <a:lnSpc>
                <a:spcPct val="90000"/>
              </a:lnSpc>
              <a:buFont typeface="+mj-lt"/>
              <a:buAutoNum type="arabicPeriod"/>
            </a:pPr>
            <a:endParaRPr lang="en-US" sz="200" u="sng" dirty="0" smtClean="0"/>
          </a:p>
          <a:p>
            <a:pPr marL="231775" lvl="1" indent="-231775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u="sng" dirty="0" smtClean="0"/>
              <a:t>State Cap-and-Trade regulations</a:t>
            </a:r>
            <a:r>
              <a:rPr lang="en-US" sz="2400" dirty="0" smtClean="0"/>
              <a:t>: CA DPH -- HIA to inform rulemaking for California’s carbon cap and trade policy</a:t>
            </a:r>
            <a:endParaRPr lang="en-US" sz="2400" u="sng" dirty="0" smtClean="0"/>
          </a:p>
          <a:p>
            <a:pPr marL="231775" indent="-231775">
              <a:lnSpc>
                <a:spcPct val="90000"/>
              </a:lnSpc>
              <a:buFont typeface="+mj-lt"/>
              <a:buAutoNum type="arabicPeriod"/>
            </a:pPr>
            <a:endParaRPr lang="en-US" sz="200" u="sng" dirty="0" smtClean="0"/>
          </a:p>
          <a:p>
            <a:pPr marL="231775" lvl="1" indent="-231775">
              <a:lnSpc>
                <a:spcPct val="90000"/>
              </a:lnSpc>
            </a:pPr>
            <a:r>
              <a:rPr lang="en-US" sz="2400" dirty="0" smtClean="0"/>
              <a:t>3. </a:t>
            </a:r>
            <a:r>
              <a:rPr lang="en-US" sz="2400" u="sng" dirty="0" smtClean="0"/>
              <a:t>Agriculture Policy</a:t>
            </a:r>
            <a:r>
              <a:rPr lang="en-US" sz="2400" dirty="0" smtClean="0"/>
              <a:t>:  </a:t>
            </a:r>
            <a:r>
              <a:rPr lang="en-US" sz="2400" dirty="0" err="1" smtClean="0"/>
              <a:t>Kohala</a:t>
            </a:r>
            <a:r>
              <a:rPr lang="en-US" sz="2400" dirty="0" smtClean="0"/>
              <a:t> Center, a nonprofit in HI, will do an HIA to inform HI County’s A non-profit would engage in a county agricultural plan that will shape the local economy, land use patterns, and diet.</a:t>
            </a:r>
          </a:p>
          <a:p>
            <a:pPr marL="231775" lvl="1" indent="-231775">
              <a:lnSpc>
                <a:spcPct val="90000"/>
              </a:lnSpc>
              <a:buFont typeface="+mj-lt"/>
              <a:buAutoNum type="arabicPeriod" startAt="4"/>
            </a:pPr>
            <a:r>
              <a:rPr lang="en-US" sz="2400" u="sng" dirty="0" smtClean="0"/>
              <a:t>Wilshire Transportation Corridor, LA</a:t>
            </a:r>
            <a:r>
              <a:rPr lang="en-US" sz="2400" dirty="0" smtClean="0"/>
              <a:t>:  LA DPH and UCLA will do an HIA of planned transportation corridor in LA</a:t>
            </a:r>
          </a:p>
          <a:p>
            <a:pPr marL="231775" lvl="1" indent="-231775">
              <a:lnSpc>
                <a:spcPct val="90000"/>
              </a:lnSpc>
              <a:buFont typeface="+mj-lt"/>
              <a:buAutoNum type="arabicPeriod" startAt="4"/>
            </a:pPr>
            <a:r>
              <a:rPr lang="en-US" sz="2400" u="sng" dirty="0" smtClean="0"/>
              <a:t>Farm to School Legislation</a:t>
            </a:r>
            <a:r>
              <a:rPr lang="en-US" sz="2400" dirty="0" smtClean="0"/>
              <a:t>: a non-profit in OR will do an HIA to inform deliberations on a farm to school bill.</a:t>
            </a:r>
            <a:endParaRPr lang="en-US" sz="2400" u="sng" dirty="0" smtClean="0"/>
          </a:p>
          <a:p>
            <a:pPr marL="231775" lvl="1" indent="-231775">
              <a:lnSpc>
                <a:spcPct val="90000"/>
              </a:lnSpc>
              <a:buFont typeface="+mj-lt"/>
              <a:buAutoNum type="arabicPeriod" startAt="4"/>
            </a:pPr>
            <a:endParaRPr lang="en-US" sz="200" dirty="0" smtClean="0"/>
          </a:p>
          <a:p>
            <a:pPr marL="231775" lvl="1" indent="-231775">
              <a:lnSpc>
                <a:spcPct val="9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</a:pPr>
            <a:endParaRPr lang="en-US" sz="900" u="sng" dirty="0" smtClean="0"/>
          </a:p>
          <a:p>
            <a:pPr marL="457200" lvl="1" indent="-457200">
              <a:lnSpc>
                <a:spcPct val="90000"/>
              </a:lnSpc>
              <a:buAutoNum type="arabicPeriod" startAt="4"/>
            </a:pPr>
            <a:endParaRPr lang="en-US" sz="2400" u="sng" dirty="0" smtClean="0">
              <a:cs typeface="+mn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3399400-0439-4657-99D5-54AFB2B20A49}" type="slidenum">
              <a:rPr lang="en-US"/>
              <a:pPr/>
              <a:t>19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Impact Project CFP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Projects</a:t>
            </a:r>
            <a:r>
              <a:rPr lang="en-US" sz="3600" dirty="0"/>
              <a:t>	</a:t>
            </a:r>
            <a:r>
              <a:rPr lang="en-US" dirty="0"/>
              <a:t>		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419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7"/>
            </a:pPr>
            <a:r>
              <a:rPr lang="en-US" sz="2400" u="sng" dirty="0" smtClean="0"/>
              <a:t>State Budget Process</a:t>
            </a:r>
            <a:r>
              <a:rPr lang="en-US" sz="2400" dirty="0" smtClean="0"/>
              <a:t>: New Hampshire Center for Public Policy will address the NH budget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7"/>
            </a:pPr>
            <a:r>
              <a:rPr lang="en-US" sz="2400" u="sng" dirty="0" smtClean="0"/>
              <a:t>Transit Oriented Development</a:t>
            </a:r>
            <a:r>
              <a:rPr lang="en-US" sz="2400" dirty="0" smtClean="0"/>
              <a:t>:  </a:t>
            </a:r>
          </a:p>
          <a:p>
            <a:pPr marL="798513" lvl="1" indent="-333375">
              <a:lnSpc>
                <a:spcPct val="90000"/>
              </a:lnSpc>
              <a:buFont typeface="+mj-lt"/>
              <a:buAutoNum type="alphaLcPeriod"/>
            </a:pPr>
            <a:r>
              <a:rPr lang="en-US" sz="2200" dirty="0" smtClean="0"/>
              <a:t>ISAIAH (a faith-based coalition) will use HIA to address planning decisions on a light-rail project in the Twin Cities.</a:t>
            </a:r>
          </a:p>
          <a:p>
            <a:pPr marL="798513" lvl="1" indent="-333375">
              <a:lnSpc>
                <a:spcPct val="90000"/>
              </a:lnSpc>
              <a:buFont typeface="+mj-lt"/>
              <a:buAutoNum type="alphaLcPeriod"/>
            </a:pPr>
            <a:r>
              <a:rPr lang="en-US" sz="2200" dirty="0" smtClean="0"/>
              <a:t>TSU will use HIA to look at a proposal for TOD 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7"/>
            </a:pPr>
            <a:r>
              <a:rPr lang="en-US" sz="2400" u="sng" dirty="0" smtClean="0"/>
              <a:t>Waste-fired power plant: </a:t>
            </a:r>
            <a:r>
              <a:rPr lang="en-US" sz="2400" dirty="0" smtClean="0"/>
              <a:t>Mass. Dept of Public Health will do an HIA of a proposed biomass power plant in an economically depressed area of Springfield, MA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7"/>
            </a:pPr>
            <a:r>
              <a:rPr lang="en-US" sz="2400" u="sng" dirty="0" smtClean="0"/>
              <a:t>Farm to School legislation</a:t>
            </a:r>
            <a:r>
              <a:rPr lang="en-US" sz="2400" dirty="0" smtClean="0"/>
              <a:t>: an OR non-profit public health group will undertake and HIA of proposed legislation to fund farm to school programs</a:t>
            </a:r>
            <a:endParaRPr lang="en-US" sz="2400" u="sng" dirty="0" smtClean="0"/>
          </a:p>
          <a:p>
            <a:pPr marL="231775" lvl="1" indent="-231775">
              <a:lnSpc>
                <a:spcPct val="90000"/>
              </a:lnSpc>
              <a:buFont typeface="+mj-lt"/>
              <a:buAutoNum type="arabicPeriod" startAt="4"/>
            </a:pPr>
            <a:endParaRPr lang="en-US" sz="200" dirty="0" smtClean="0"/>
          </a:p>
          <a:p>
            <a:pPr marL="231775" lvl="1" indent="-231775">
              <a:lnSpc>
                <a:spcPct val="9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</a:pPr>
            <a:endParaRPr lang="en-US" sz="2400" dirty="0" smtClean="0"/>
          </a:p>
          <a:p>
            <a:pPr marL="457200" lvl="1" indent="-457200">
              <a:lnSpc>
                <a:spcPct val="90000"/>
              </a:lnSpc>
              <a:buAutoNum type="arabicPeriod" startAt="4"/>
            </a:pPr>
            <a:endParaRPr lang="en-US" sz="900" u="sng" dirty="0" smtClean="0"/>
          </a:p>
          <a:p>
            <a:pPr marL="457200" lvl="1" indent="-457200">
              <a:lnSpc>
                <a:spcPct val="90000"/>
              </a:lnSpc>
              <a:buAutoNum type="arabicPeriod" startAt="4"/>
            </a:pPr>
            <a:endParaRPr lang="en-US" sz="2400" u="sng" dirty="0" smtClean="0">
              <a:cs typeface="+mn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5486400" cy="22098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2954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  <a:p>
            <a:pPr marL="1200150" lvl="2" indent="-285750" eaLnBrk="1" hangingPunct="1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	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60770" name="Picture 2" descr="http://www.countyhealthrankings.org/sites/default/files/Rank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5062"/>
            <a:ext cx="5100474" cy="67856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Health Rankings </a:t>
            </a: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i="1" dirty="0" smtClean="0"/>
              <a:t>RWJF and University of Wisconsin Madison</a:t>
            </a:r>
            <a:r>
              <a:rPr lang="en-US" sz="2000" dirty="0" smtClean="0"/>
              <a:t>:  </a:t>
            </a:r>
            <a:r>
              <a:rPr lang="en-US" sz="1800" dirty="0" smtClean="0">
                <a:hlinkClick r:id="rId4"/>
              </a:rPr>
              <a:t>www.countyhealthrankings.org/about-project/background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696200" cy="12795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Impact Project: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ools to help LHDs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dirty="0" smtClean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4419600"/>
          </a:xfrm>
        </p:spPr>
        <p:txBody>
          <a:bodyPr/>
          <a:lstStyle/>
          <a:p>
            <a:pPr marL="231775" lvl="2" indent="-3175" eaLnBrk="1" hangingPunct="1">
              <a:defRPr/>
            </a:pPr>
            <a:r>
              <a:rPr lang="en-US" sz="2800" dirty="0" smtClean="0"/>
              <a:t>Using existing regulations, policies, and standards that support the use of HIA? </a:t>
            </a:r>
          </a:p>
          <a:p>
            <a:pPr marL="736600" lvl="3" indent="-3302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Review existing legal constructs that may support the inclusion of health – zoning laws, growth plans, regulatory impact analysis, etc.</a:t>
            </a:r>
          </a:p>
          <a:p>
            <a:pPr marL="231775" lvl="2" indent="-3175">
              <a:defRPr/>
            </a:pPr>
            <a:r>
              <a:rPr lang="en-US" sz="2800" dirty="0" smtClean="0"/>
              <a:t>Getting started:  how to find the best opportunities for HIA?</a:t>
            </a:r>
          </a:p>
          <a:p>
            <a:pPr marL="465138" lvl="2" indent="-236538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Cross-sector toolkit – finding the planning, policy, program and project-related decisions most likely to affect health; starting inter-agency collaborations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HIA a good tool to address such a wide range of decision-making?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267200"/>
          </a:xfrm>
        </p:spPr>
        <p:txBody>
          <a:bodyPr/>
          <a:lstStyle/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Is there more to it than just assessing impacts, making recommendations, and writing a report? </a:t>
            </a:r>
          </a:p>
          <a:p>
            <a:pPr marL="0" indent="0"/>
            <a:endParaRPr lang="en-US" sz="2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 new way to engage</a:t>
            </a:r>
            <a:r>
              <a:rPr lang="en-US" sz="2300" b="1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brings public health professionals, community stakeholders, planners, developers, and decision-makers to the table, with a focus on practical, realistic solutions.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Address public concerns early and directly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Ensure that public health</a:t>
            </a:r>
          </a:p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input and recommendations</a:t>
            </a:r>
          </a:p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are sensitive to the political, </a:t>
            </a:r>
          </a:p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regulatory, and economic </a:t>
            </a:r>
          </a:p>
          <a:p>
            <a:pPr marL="0" indent="0"/>
            <a:r>
              <a:rPr lang="en-US" sz="23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http://www.north-slope.org/NSB/ASSETS/gfx-small/072.villagecoordinatorsw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7163"/>
            <a:ext cx="91440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Discussion?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9209" y="1295400"/>
            <a:ext cx="919320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focus on non-health policies…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581400"/>
          </a:xfrm>
        </p:spPr>
        <p:txBody>
          <a:bodyPr/>
          <a:lstStyle/>
          <a:p>
            <a:pPr marL="0" indent="0"/>
            <a:r>
              <a:rPr lang="en-US" sz="32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"(The) toxic combination of bad policies, economics, and politics is, in large measure, responsible for the fact that a majority of people in the world do not enjoy the good health that is biologically possible.”</a:t>
            </a:r>
            <a:r>
              <a:rPr lang="en-US" sz="32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/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WHO Commission on Social Determinants of Health, 2009</a:t>
            </a:r>
            <a:endParaRPr lang="en-US" sz="2400" i="1" dirty="0" smtClean="0"/>
          </a:p>
          <a:p>
            <a:pPr marL="0" indent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focus on non-health policies, but…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733800"/>
          </a:xfrm>
        </p:spPr>
        <p:txBody>
          <a:bodyPr/>
          <a:lstStyle/>
          <a:p>
            <a:pPr marL="566738" lvl="1" indent="-334963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No common language</a:t>
            </a:r>
            <a:r>
              <a:rPr lang="en-US" sz="26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798513" lvl="2" indent="-233363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transportation engineers don’t understand health data.</a:t>
            </a:r>
          </a:p>
          <a:p>
            <a:pPr marL="798513" lvl="2" indent="-233363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public health professionals don’t understand the constraints and limitations of the planning process</a:t>
            </a:r>
          </a:p>
          <a:p>
            <a:pPr marL="566738" lvl="1" indent="-334963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Few  formal requirements</a:t>
            </a:r>
          </a:p>
          <a:p>
            <a:pPr marL="566738" lvl="1" indent="-334963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No standard forums where health works with other sectors</a:t>
            </a:r>
          </a:p>
          <a:p>
            <a:pPr marL="566738" lvl="1" indent="-334963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No funding for new public health activities</a:t>
            </a:r>
          </a:p>
          <a:p>
            <a:pPr marL="566738" lvl="1" indent="-334963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“Going out on a limb:” </a:t>
            </a:r>
          </a:p>
          <a:p>
            <a:pPr marL="739775" lvl="2" indent="-230188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Public health is science-driven, and policy and planning are governed by many other considerations: economics, politics, technology, deadlines, etc … </a:t>
            </a:r>
            <a:endParaRPr lang="en-US" sz="28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Health Impact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3657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600" dirty="0" smtClean="0"/>
              <a:t>A combination of procedures, methods and tools that systematically judges the potential effects of a policy, </a:t>
            </a:r>
            <a:r>
              <a:rPr lang="en-US" sz="2600" dirty="0" err="1" smtClean="0"/>
              <a:t>programme</a:t>
            </a:r>
            <a:r>
              <a:rPr lang="en-US" sz="2600" dirty="0" smtClean="0"/>
              <a:t> or project on the health of a population and the distribution of those effects within the population. </a:t>
            </a:r>
            <a:r>
              <a:rPr lang="en-US" sz="2600" i="1" dirty="0" smtClean="0"/>
              <a:t>HIA identifies appropriate actions to manage those effects.</a:t>
            </a:r>
          </a:p>
          <a:p>
            <a:pPr eaLnBrk="1" hangingPunct="1">
              <a:defRPr/>
            </a:pPr>
            <a:r>
              <a:rPr lang="en-US" sz="2400" i="1" dirty="0" smtClean="0"/>
              <a:t>(IAIA, 2006)</a:t>
            </a:r>
          </a:p>
          <a:p>
            <a:pPr marL="0" indent="0" eaLnBrk="1" hangingPunct="1">
              <a:defRPr/>
            </a:pPr>
            <a:endParaRPr lang="en-US" sz="1200" dirty="0" smtClean="0">
              <a:cs typeface="+mn-cs"/>
            </a:endParaRPr>
          </a:p>
          <a:p>
            <a:pPr marL="0" indent="0" eaLnBrk="1" hangingPunct="1">
              <a:defRPr/>
            </a:pPr>
            <a:r>
              <a:rPr lang="en-US" sz="2400" u="sng" dirty="0" smtClean="0">
                <a:cs typeface="+mn-cs"/>
              </a:rPr>
              <a:t>Bottom line</a:t>
            </a:r>
            <a:r>
              <a:rPr lang="en-US" sz="2400" dirty="0" smtClean="0">
                <a:cs typeface="+mn-cs"/>
              </a:rPr>
              <a:t>:  a staged process that </a:t>
            </a:r>
            <a:r>
              <a:rPr lang="en-US" sz="2400" dirty="0" smtClean="0"/>
              <a:t>makes judgments based on scientific data</a:t>
            </a:r>
            <a:r>
              <a:rPr lang="en-US" sz="2400" dirty="0" smtClean="0">
                <a:cs typeface="+mn-cs"/>
              </a:rPr>
              <a:t> and public input, and develops solutions through close collaboration with the stakeholders  and entity making the decision.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endParaRPr lang="en-US" sz="24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3400" y="6248400"/>
            <a:ext cx="1828800" cy="3048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HIA Process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733800"/>
          </a:xfrm>
        </p:spPr>
        <p:txBody>
          <a:bodyPr/>
          <a:lstStyle/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Screening</a:t>
            </a:r>
            <a:r>
              <a:rPr lang="en-US" sz="2400" i="1" dirty="0" smtClean="0"/>
              <a:t> –</a:t>
            </a:r>
            <a:r>
              <a:rPr lang="en-US" sz="2400" dirty="0" smtClean="0"/>
              <a:t>is HIA feasible and likely to add value?</a:t>
            </a:r>
            <a:r>
              <a:rPr lang="en-US" sz="2400" i="1" dirty="0" smtClean="0"/>
              <a:t> </a:t>
            </a:r>
          </a:p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Scoping</a:t>
            </a:r>
            <a:r>
              <a:rPr lang="en-US" sz="2400" i="1" dirty="0" smtClean="0"/>
              <a:t> – </a:t>
            </a:r>
            <a:r>
              <a:rPr lang="en-US" sz="2400" dirty="0" smtClean="0"/>
              <a:t>determine the important health effects, affected populations, available evidence, etc</a:t>
            </a:r>
            <a:endParaRPr lang="en-US" sz="2400" i="1" dirty="0" smtClean="0"/>
          </a:p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Assessment</a:t>
            </a:r>
            <a:r>
              <a:rPr lang="en-US" sz="2400" dirty="0" smtClean="0"/>
              <a:t> – analyze baseline conditions and likely health effects</a:t>
            </a:r>
            <a:endParaRPr lang="en-US" sz="2400" i="1" u="sng" dirty="0" smtClean="0"/>
          </a:p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Recommendations</a:t>
            </a:r>
            <a:r>
              <a:rPr lang="en-US" sz="2400" dirty="0" smtClean="0"/>
              <a:t> – develop health-based </a:t>
            </a:r>
            <a:r>
              <a:rPr lang="en-US" sz="2400" dirty="0" err="1" smtClean="0"/>
              <a:t>recs</a:t>
            </a:r>
            <a:r>
              <a:rPr lang="en-US" sz="2400" dirty="0" smtClean="0"/>
              <a:t> and a feasible plan for implementing them</a:t>
            </a:r>
            <a:endParaRPr lang="en-US" sz="2400" i="1" u="sng" dirty="0" smtClean="0"/>
          </a:p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Reporting </a:t>
            </a:r>
            <a:r>
              <a:rPr lang="en-US" sz="2400" dirty="0" smtClean="0"/>
              <a:t>– disseminate the report to the public, stakeholders, solicit input</a:t>
            </a:r>
            <a:endParaRPr lang="en-US" sz="2400" i="1" u="sng" dirty="0" smtClean="0"/>
          </a:p>
          <a:p>
            <a:pPr marL="290513" indent="-290513">
              <a:buFont typeface="Arial" pitchFamily="34" charset="0"/>
              <a:buAutoNum type="arabicPeriod"/>
            </a:pPr>
            <a:r>
              <a:rPr lang="en-US" sz="2400" i="1" u="sng" dirty="0" smtClean="0"/>
              <a:t>Monitoring and Evaluation </a:t>
            </a:r>
            <a:r>
              <a:rPr lang="en-US" sz="2400" dirty="0" smtClean="0"/>
              <a:t> -- monitor results of HIA, monitor health outcomes; evaluate results of 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26B6394-A2EE-4BB2-9B12-1A2F8B8D5A5E}" type="slidenum">
              <a:rPr lang="en-US"/>
              <a:pPr/>
              <a:t>7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 as an iterative process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52800" y="1600200"/>
            <a:ext cx="2057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Assess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715000" y="2286000"/>
            <a:ext cx="22860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Manage impacts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867400" y="3810000"/>
            <a:ext cx="2057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Monitor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505200" y="4876800"/>
            <a:ext cx="2057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Reassess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990600" y="2438400"/>
            <a:ext cx="2057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Monitor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990600" y="3962400"/>
            <a:ext cx="2057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Adjust Mgmt</a:t>
            </a:r>
          </a:p>
        </p:txBody>
      </p:sp>
      <p:cxnSp>
        <p:nvCxnSpPr>
          <p:cNvPr id="20" name="Straight Arrow Connector 19"/>
          <p:cNvCxnSpPr>
            <a:stCxn id="10" idx="6"/>
            <a:endCxn id="11" idx="0"/>
          </p:cNvCxnSpPr>
          <p:nvPr/>
        </p:nvCxnSpPr>
        <p:spPr bwMode="auto">
          <a:xfrm>
            <a:off x="5410200" y="1981200"/>
            <a:ext cx="1447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2" idx="4"/>
            <a:endCxn id="13" idx="6"/>
          </p:cNvCxnSpPr>
          <p:nvPr/>
        </p:nvCxnSpPr>
        <p:spPr bwMode="auto">
          <a:xfrm rot="5400000">
            <a:off x="5886450" y="4248150"/>
            <a:ext cx="6858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8" idx="4"/>
          </p:cNvCxnSpPr>
          <p:nvPr/>
        </p:nvCxnSpPr>
        <p:spPr bwMode="auto">
          <a:xfrm rot="10800000">
            <a:off x="2019300" y="4724400"/>
            <a:ext cx="14859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8" idx="0"/>
            <a:endCxn id="17" idx="4"/>
          </p:cNvCxnSpPr>
          <p:nvPr/>
        </p:nvCxnSpPr>
        <p:spPr bwMode="auto">
          <a:xfrm rot="5400000" flipH="1" flipV="1">
            <a:off x="1638300" y="358140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2457450" y="1543050"/>
            <a:ext cx="4572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1" idx="4"/>
            <a:endCxn id="12" idx="0"/>
          </p:cNvCxnSpPr>
          <p:nvPr/>
        </p:nvCxnSpPr>
        <p:spPr bwMode="auto">
          <a:xfrm rot="16200000" flipH="1">
            <a:off x="6534150" y="3448050"/>
            <a:ext cx="685800" cy="3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3276600" y="2819400"/>
            <a:ext cx="2362200" cy="1295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29000" y="3048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Framework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375"/>
                <a:gridCol w="3047375"/>
                <a:gridCol w="3049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Proposed policy, project, program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Determinants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health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outcomes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2743200" y="1981200"/>
            <a:ext cx="609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91200" y="1981200"/>
            <a:ext cx="609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84582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Broad framework:  considers multiple determinants and dimensions of health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3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Focuses on an </a:t>
            </a:r>
            <a:r>
              <a:rPr lang="en-US" i="1" dirty="0" smtClean="0"/>
              <a:t>active decision</a:t>
            </a:r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Considers direct, indirect, and cumulative pathways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3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Both qualitative and quantitative methods used, as is expert opinion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300" dirty="0" smtClean="0"/>
          </a:p>
          <a:p>
            <a:pPr marL="231775" indent="-231775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endParaRPr lang="en-US" sz="1600" dirty="0" smtClean="0"/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in HIA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Looking at the evidence and using judgment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590800" y="2286000"/>
            <a:ext cx="18288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Public input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7010400" y="1981200"/>
            <a:ext cx="19050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lang="en-US" sz="2400" dirty="0" smtClean="0"/>
              <a:t>Literature Review, modeling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724400" y="1676400"/>
            <a:ext cx="1981200" cy="1676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Baseline conditions, health inequities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52400" y="1752600"/>
            <a:ext cx="2133600" cy="1676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/>
              <a:t>Social, economic, environmental impacts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00400" y="4648200"/>
            <a:ext cx="25908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Predicted Health Effects</a:t>
            </a:r>
          </a:p>
        </p:txBody>
      </p:sp>
      <p:cxnSp>
        <p:nvCxnSpPr>
          <p:cNvPr id="12" name="Elbow Connector 11"/>
          <p:cNvCxnSpPr>
            <a:stCxn id="9" idx="2"/>
            <a:endCxn id="10" idx="0"/>
          </p:cNvCxnSpPr>
          <p:nvPr/>
        </p:nvCxnSpPr>
        <p:spPr bwMode="auto">
          <a:xfrm rot="16200000" flipH="1">
            <a:off x="2247900" y="2400300"/>
            <a:ext cx="1219200" cy="3276600"/>
          </a:xfrm>
          <a:prstGeom prst="bentConnector3">
            <a:avLst>
              <a:gd name="adj1" fmla="val 440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8" idx="2"/>
            <a:endCxn id="10" idx="0"/>
          </p:cNvCxnSpPr>
          <p:nvPr/>
        </p:nvCxnSpPr>
        <p:spPr bwMode="auto">
          <a:xfrm rot="5400000">
            <a:off x="4457700" y="3390900"/>
            <a:ext cx="1295400" cy="1219200"/>
          </a:xfrm>
          <a:prstGeom prst="bentConnector3">
            <a:avLst>
              <a:gd name="adj1" fmla="val 466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7" idx="2"/>
            <a:endCxn id="10" idx="0"/>
          </p:cNvCxnSpPr>
          <p:nvPr/>
        </p:nvCxnSpPr>
        <p:spPr bwMode="auto">
          <a:xfrm rot="5400000">
            <a:off x="5543550" y="2228850"/>
            <a:ext cx="1371600" cy="3467100"/>
          </a:xfrm>
          <a:prstGeom prst="bentConnector3">
            <a:avLst>
              <a:gd name="adj1" fmla="val 510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6" idx="2"/>
            <a:endCxn id="10" idx="0"/>
          </p:cNvCxnSpPr>
          <p:nvPr/>
        </p:nvCxnSpPr>
        <p:spPr bwMode="auto">
          <a:xfrm rot="16200000" flipH="1">
            <a:off x="3314700" y="3467100"/>
            <a:ext cx="1371600" cy="990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18863</TotalTime>
  <Words>1445</Words>
  <Application>Microsoft Office PowerPoint</Application>
  <PresentationFormat>On-screen Show (4:3)</PresentationFormat>
  <Paragraphs>228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Blank Presentation</vt:lpstr>
      <vt:lpstr>Office Theme</vt:lpstr>
      <vt:lpstr>1_Office Theme</vt:lpstr>
      <vt:lpstr>Health Impact Assessment:  Helping health agencies reach across sectors to solve today’s public health challenges  NACCHO July, 2010 Memphis, TN</vt:lpstr>
      <vt:lpstr>Slide 2</vt:lpstr>
      <vt:lpstr>Growing focus on non-health policies…</vt:lpstr>
      <vt:lpstr>Growing focus on non-health policies, but…</vt:lpstr>
      <vt:lpstr>Health Impact Assessment</vt:lpstr>
      <vt:lpstr>The HIA Process </vt:lpstr>
      <vt:lpstr>HIA as an iterative process</vt:lpstr>
      <vt:lpstr>Analytical Framework</vt:lpstr>
      <vt:lpstr>Assessment in HIA Looking at the evidence and using judgment </vt:lpstr>
      <vt:lpstr>The Health Impact Project: A collaboration of the Robert Wood Johnson Foundation and The Pew Charitable Trusts </vt:lpstr>
      <vt:lpstr>Thank you</vt:lpstr>
      <vt:lpstr>Health Impact Assessment International context   </vt:lpstr>
      <vt:lpstr>Health Impact Assessment Development lending and international business</vt:lpstr>
      <vt:lpstr>Slide 14</vt:lpstr>
      <vt:lpstr>HIA Practice in the U.S. Current numbers -- estimated</vt:lpstr>
      <vt:lpstr>Local Health Department HIAs</vt:lpstr>
      <vt:lpstr>Proposals from 43 States</vt:lpstr>
      <vt:lpstr>The Health Impact Project  220 proposals – 12 funded  </vt:lpstr>
      <vt:lpstr>The Health Impact Project CFP Funded Projects   </vt:lpstr>
      <vt:lpstr>The Health Impact Project: Tools to help LHDs  </vt:lpstr>
      <vt:lpstr>What makes HIA a good tool to address such a wide range of decision-making?</vt:lpstr>
      <vt:lpstr>Discussion?</vt:lpstr>
    </vt:vector>
  </TitlesOfParts>
  <Company>MSHC and Partners,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Chaves</dc:creator>
  <cp:lastModifiedBy>smalequecho</cp:lastModifiedBy>
  <cp:revision>120</cp:revision>
  <dcterms:created xsi:type="dcterms:W3CDTF">2009-10-13T04:42:45Z</dcterms:created>
  <dcterms:modified xsi:type="dcterms:W3CDTF">2011-03-11T16:56:41Z</dcterms:modified>
</cp:coreProperties>
</file>