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9"/>
  </p:notesMasterIdLst>
  <p:handoutMasterIdLst>
    <p:handoutMasterId r:id="rId30"/>
  </p:handoutMasterIdLst>
  <p:sldIdLst>
    <p:sldId id="256" r:id="rId2"/>
    <p:sldId id="304" r:id="rId3"/>
    <p:sldId id="370" r:id="rId4"/>
    <p:sldId id="305" r:id="rId5"/>
    <p:sldId id="378" r:id="rId6"/>
    <p:sldId id="352" r:id="rId7"/>
    <p:sldId id="380" r:id="rId8"/>
    <p:sldId id="279" r:id="rId9"/>
    <p:sldId id="366" r:id="rId10"/>
    <p:sldId id="377" r:id="rId11"/>
    <p:sldId id="375" r:id="rId12"/>
    <p:sldId id="379" r:id="rId13"/>
    <p:sldId id="345" r:id="rId14"/>
    <p:sldId id="376" r:id="rId15"/>
    <p:sldId id="353" r:id="rId16"/>
    <p:sldId id="368" r:id="rId17"/>
    <p:sldId id="367" r:id="rId18"/>
    <p:sldId id="369" r:id="rId19"/>
    <p:sldId id="350" r:id="rId20"/>
    <p:sldId id="364" r:id="rId21"/>
    <p:sldId id="365" r:id="rId22"/>
    <p:sldId id="332" r:id="rId23"/>
    <p:sldId id="327" r:id="rId24"/>
    <p:sldId id="331" r:id="rId25"/>
    <p:sldId id="326" r:id="rId26"/>
    <p:sldId id="320" r:id="rId27"/>
    <p:sldId id="354" r:id="rId28"/>
  </p:sldIdLst>
  <p:sldSz cx="9144000" cy="6858000" type="screen4x3"/>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5B3D7"/>
    <a:srgbClr val="CBD9EB"/>
    <a:srgbClr val="BED1E8"/>
    <a:srgbClr val="E3EBF5"/>
    <a:srgbClr val="E1EFEE"/>
    <a:srgbClr val="A4D0CE"/>
    <a:srgbClr val="A9C9D3"/>
    <a:srgbClr val="A6CBD6"/>
    <a:srgbClr val="9FC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31" autoAdjust="0"/>
    <p:restoredTop sz="81883" autoAdjust="0"/>
  </p:normalViewPr>
  <p:slideViewPr>
    <p:cSldViewPr>
      <p:cViewPr varScale="1">
        <p:scale>
          <a:sx n="56" d="100"/>
          <a:sy n="56" d="100"/>
        </p:scale>
        <p:origin x="-1458" y="-84"/>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81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52B73-C292-4B6C-A9DC-9AD2EB41013B}"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US"/>
        </a:p>
      </dgm:t>
    </dgm:pt>
    <dgm:pt modelId="{896EADD7-7390-404B-969B-E2A53D6563E7}">
      <dgm:prSet phldrT="[Text]" custT="1"/>
      <dgm:spPr>
        <a:solidFill>
          <a:schemeClr val="bg1">
            <a:lumMod val="65000"/>
          </a:schemeClr>
        </a:solidFill>
      </dgm:spPr>
      <dgm:t>
        <a:bodyPr/>
        <a:lstStyle/>
        <a:p>
          <a:endParaRPr lang="en-US" sz="1600" dirty="0">
            <a:latin typeface="Century Gothic" panose="020B0502020202020204" pitchFamily="34" charset="0"/>
          </a:endParaRPr>
        </a:p>
      </dgm:t>
    </dgm:pt>
    <dgm:pt modelId="{0EB291DA-9776-4BFC-8A70-6A0987D28F4A}" type="parTrans" cxnId="{481C6A19-46BA-423E-B8E9-55BBD4A8A812}">
      <dgm:prSet/>
      <dgm:spPr/>
      <dgm:t>
        <a:bodyPr/>
        <a:lstStyle/>
        <a:p>
          <a:endParaRPr lang="en-US" sz="1600">
            <a:latin typeface="Century Gothic" panose="020B0502020202020204" pitchFamily="34" charset="0"/>
          </a:endParaRPr>
        </a:p>
      </dgm:t>
    </dgm:pt>
    <dgm:pt modelId="{EB745FEF-5E0F-4FE7-8ED1-1892EAC3C04B}" type="sibTrans" cxnId="{481C6A19-46BA-423E-B8E9-55BBD4A8A812}">
      <dgm:prSet/>
      <dgm:spPr/>
      <dgm:t>
        <a:bodyPr/>
        <a:lstStyle/>
        <a:p>
          <a:endParaRPr lang="en-US" sz="1600">
            <a:latin typeface="Century Gothic" panose="020B0502020202020204" pitchFamily="34" charset="0"/>
          </a:endParaRPr>
        </a:p>
      </dgm:t>
    </dgm:pt>
    <dgm:pt modelId="{65A8C9E8-4397-493D-8C52-5E3AF6992516}">
      <dgm:prSet phldrT="[Tex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Public housing residents </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4631EFEF-AA16-46E1-B7CA-D21679AD7C81}" type="parTrans" cxnId="{C8A0E438-D97F-4FD9-9B19-3EA5948EFAF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F38B87D8-1E26-4D04-B2C5-DD93434004D7}" type="sibTrans" cxnId="{C8A0E438-D97F-4FD9-9B19-3EA5948EFAF5}">
      <dgm:prSet/>
      <dgm:spPr/>
      <dgm:t>
        <a:bodyPr/>
        <a:lstStyle/>
        <a:p>
          <a:endParaRPr lang="en-US" sz="1600">
            <a:latin typeface="Century Gothic" panose="020B0502020202020204" pitchFamily="34" charset="0"/>
          </a:endParaRPr>
        </a:p>
      </dgm:t>
    </dgm:pt>
    <dgm:pt modelId="{AA4B213E-5864-46D7-A7C8-4A5D2ADF3F2F}">
      <dgm:prSet phldrT="[Tex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County Housing Authority</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EAED12FA-2EA4-460F-A38A-E79F766691C8}" type="parTrans" cxnId="{54F87E2A-9EA8-4196-9F17-8313FD4F15EA}">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333EEBBC-7C49-4A95-A990-08DDAC9D8350}" type="sibTrans" cxnId="{54F87E2A-9EA8-4196-9F17-8313FD4F15EA}">
      <dgm:prSet/>
      <dgm:spPr/>
      <dgm:t>
        <a:bodyPr/>
        <a:lstStyle/>
        <a:p>
          <a:endParaRPr lang="en-US" sz="1600">
            <a:latin typeface="Century Gothic" panose="020B0502020202020204" pitchFamily="34" charset="0"/>
          </a:endParaRPr>
        </a:p>
      </dgm:t>
    </dgm:pt>
    <dgm:pt modelId="{95783296-8401-4A26-B764-8A933119CDE7}">
      <dgm:prSet phldrT="[Tex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CDC</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1BDF47DF-59FE-4534-9857-E0F8B5DF5DA8}" type="parTrans" cxnId="{EA7453F4-5A2E-45D1-A4D5-F347FB547C14}">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B6B594F0-C796-4275-92B9-91BCC257ADD5}" type="sibTrans" cxnId="{EA7453F4-5A2E-45D1-A4D5-F347FB547C14}">
      <dgm:prSet/>
      <dgm:spPr/>
      <dgm:t>
        <a:bodyPr/>
        <a:lstStyle/>
        <a:p>
          <a:endParaRPr lang="en-US" sz="1600">
            <a:latin typeface="Century Gothic" panose="020B0502020202020204" pitchFamily="34" charset="0"/>
          </a:endParaRPr>
        </a:p>
      </dgm:t>
    </dgm:pt>
    <dgm:pt modelId="{10577178-6351-4E24-AC51-968195FE9487}">
      <dgm:prSet custT="1"/>
      <dgm:spPr>
        <a:solidFill>
          <a:schemeClr val="accent1">
            <a:lumMod val="60000"/>
            <a:lumOff val="40000"/>
          </a:schemeClr>
        </a:solidFill>
      </dgm:spPr>
      <dgm:t>
        <a:bodyPr/>
        <a:lstStyle/>
        <a:p>
          <a:endParaRPr lang="en-US" sz="1600" dirty="0">
            <a:effectLst>
              <a:outerShdw blurRad="50800" dist="38100" dir="5400000" algn="t" rotWithShape="0">
                <a:prstClr val="black">
                  <a:alpha val="40000"/>
                </a:prstClr>
              </a:outerShdw>
            </a:effectLst>
            <a:latin typeface="Century Gothic" panose="020B0502020202020204" pitchFamily="34" charset="0"/>
          </a:endParaRPr>
        </a:p>
      </dgm:t>
    </dgm:pt>
    <dgm:pt modelId="{A1873F36-90CD-4676-AB58-71BA8D0A2FC8}" type="parTrans" cxnId="{E93A8CCE-0030-45EF-B043-1FBD4AF5ABEC}">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EAD11C6A-A549-47CC-AF8A-325A95528E54}" type="sibTrans" cxnId="{E93A8CCE-0030-45EF-B043-1FBD4AF5ABEC}">
      <dgm:prSet/>
      <dgm:spPr/>
      <dgm:t>
        <a:bodyPr/>
        <a:lstStyle/>
        <a:p>
          <a:endParaRPr lang="en-US" sz="1600">
            <a:latin typeface="Century Gothic" panose="020B0502020202020204" pitchFamily="34" charset="0"/>
          </a:endParaRPr>
        </a:p>
      </dgm:t>
    </dgm:pt>
    <dgm:pt modelId="{222A6DBD-9D19-4344-A4E1-AA55945B7D9A}">
      <dgm:prSet custT="1"/>
      <dgm:spPr>
        <a:solidFill>
          <a:schemeClr val="accent1">
            <a:lumMod val="60000"/>
            <a:lumOff val="40000"/>
          </a:schemeClr>
        </a:solidFill>
      </dgm:spPr>
      <dgm:t>
        <a:bodyPr/>
        <a:lstStyle/>
        <a:p>
          <a:endParaRPr lang="en-US" sz="1600" dirty="0">
            <a:effectLst>
              <a:outerShdw blurRad="50800" dist="38100" dir="5400000" algn="t" rotWithShape="0">
                <a:prstClr val="black">
                  <a:alpha val="40000"/>
                </a:prstClr>
              </a:outerShdw>
            </a:effectLst>
            <a:latin typeface="Century Gothic" panose="020B0502020202020204" pitchFamily="34" charset="0"/>
          </a:endParaRPr>
        </a:p>
      </dgm:t>
    </dgm:pt>
    <dgm:pt modelId="{531DC513-D5AD-4177-97FE-39E0E38BD690}" type="parTrans" cxnId="{0CBB9623-1943-4B40-A61B-519498D9532E}">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D25A0C7B-D6A8-4D3A-BCC5-C9D0D83BFF94}" type="sibTrans" cxnId="{0CBB9623-1943-4B40-A61B-519498D9532E}">
      <dgm:prSet/>
      <dgm:spPr/>
      <dgm:t>
        <a:bodyPr/>
        <a:lstStyle/>
        <a:p>
          <a:endParaRPr lang="en-US" sz="1600">
            <a:latin typeface="Century Gothic" panose="020B0502020202020204" pitchFamily="34" charset="0"/>
          </a:endParaRPr>
        </a:p>
      </dgm:t>
    </dgm:pt>
    <dgm:pt modelId="{D495926F-092A-42F6-B484-6F0C98BB3FB1}">
      <dgm:prSet custT="1"/>
      <dgm:spPr>
        <a:solidFill>
          <a:schemeClr val="accent1">
            <a:lumMod val="60000"/>
            <a:lumOff val="40000"/>
          </a:schemeClr>
        </a:solidFill>
      </dgm:spPr>
      <dgm:t>
        <a:bodyPr/>
        <a:lstStyle/>
        <a:p>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573F7022-945A-4F6E-8C62-FF20B300457A}" type="parTrans" cxnId="{7DDC6FA3-EABA-45A5-B96F-74391CE21B0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06D89D73-ED9D-43B5-8562-4025F54EF8BE}" type="sibTrans" cxnId="{7DDC6FA3-EABA-45A5-B96F-74391CE21B05}">
      <dgm:prSet/>
      <dgm:spPr/>
      <dgm:t>
        <a:bodyPr/>
        <a:lstStyle/>
        <a:p>
          <a:endParaRPr lang="en-US" sz="1600">
            <a:latin typeface="Century Gothic" panose="020B0502020202020204" pitchFamily="34" charset="0"/>
          </a:endParaRPr>
        </a:p>
      </dgm:t>
    </dgm:pt>
    <dgm:pt modelId="{CCD3FB48-FF0F-4EF5-A7AB-39D9BCE307E0}">
      <dgm:prSet custT="1"/>
      <dgm:spPr>
        <a:solidFill>
          <a:schemeClr val="accent1">
            <a:lumMod val="60000"/>
            <a:lumOff val="40000"/>
          </a:schemeClr>
        </a:solidFill>
      </dgm:spPr>
      <dgm:t>
        <a:bodyPr/>
        <a:lstStyle/>
        <a:p>
          <a:endParaRPr lang="en-US" sz="1600" dirty="0">
            <a:effectLst>
              <a:outerShdw blurRad="50800" dist="38100" dir="5400000" algn="t" rotWithShape="0">
                <a:prstClr val="black">
                  <a:alpha val="40000"/>
                </a:prstClr>
              </a:outerShdw>
            </a:effectLst>
            <a:latin typeface="Century Gothic" panose="020B0502020202020204" pitchFamily="34" charset="0"/>
          </a:endParaRPr>
        </a:p>
      </dgm:t>
    </dgm:pt>
    <dgm:pt modelId="{39151AC1-7480-42CC-A1C3-5480BCBD0384}" type="parTrans" cxnId="{24E171C4-CE9C-4419-872B-8C490D52E682}">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8816E3CA-E83E-4B6F-90CE-8409FC6FB612}" type="sibTrans" cxnId="{24E171C4-CE9C-4419-872B-8C490D52E682}">
      <dgm:prSet/>
      <dgm:spPr/>
      <dgm:t>
        <a:bodyPr/>
        <a:lstStyle/>
        <a:p>
          <a:endParaRPr lang="en-US" sz="1600">
            <a:latin typeface="Century Gothic" panose="020B0502020202020204" pitchFamily="34" charset="0"/>
          </a:endParaRPr>
        </a:p>
      </dgm:t>
    </dgm:pt>
    <dgm:pt modelId="{C433A31A-D5D6-451C-9A1B-ADDBD4ADFB50}">
      <dgm:prSe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School District</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1A43C898-C237-40E1-AF63-26959F9B78DB}" type="parTrans" cxnId="{9ABC7F17-D389-4DB5-8810-178638FB6B1C}">
      <dgm:prSet/>
      <dgm:spPr>
        <a:ln>
          <a:solidFill>
            <a:schemeClr val="bg1">
              <a:lumMod val="50000"/>
            </a:schemeClr>
          </a:solidFill>
          <a:headEnd type="stealth"/>
        </a:ln>
      </dgm:spPr>
      <dgm:t>
        <a:bodyPr/>
        <a:lstStyle/>
        <a:p>
          <a:endParaRPr lang="en-US"/>
        </a:p>
      </dgm:t>
    </dgm:pt>
    <dgm:pt modelId="{8B2DE7E7-2E28-463E-A665-998229822EB8}" type="sibTrans" cxnId="{9ABC7F17-D389-4DB5-8810-178638FB6B1C}">
      <dgm:prSet/>
      <dgm:spPr/>
      <dgm:t>
        <a:bodyPr/>
        <a:lstStyle/>
        <a:p>
          <a:endParaRPr lang="en-US"/>
        </a:p>
      </dgm:t>
    </dgm:pt>
    <dgm:pt modelId="{26021E36-44CF-4F33-969B-53D78AF5B82C}">
      <dgm:prSet/>
      <dgm:spPr>
        <a:solidFill>
          <a:srgbClr val="A4D0CE"/>
        </a:solidFill>
      </dgm:spPr>
      <dgm:t>
        <a:bodyPr/>
        <a:lstStyle/>
        <a:p>
          <a:endParaRPr lang="en-US"/>
        </a:p>
      </dgm:t>
    </dgm:pt>
    <dgm:pt modelId="{66630A2A-4939-4F42-9AEB-E7CFD2AC1FC4}" type="parTrans" cxnId="{F27F4162-72BD-4F7C-9436-CDA5C10D5640}">
      <dgm:prSet/>
      <dgm:spPr/>
      <dgm:t>
        <a:bodyPr/>
        <a:lstStyle/>
        <a:p>
          <a:endParaRPr lang="en-US"/>
        </a:p>
      </dgm:t>
    </dgm:pt>
    <dgm:pt modelId="{50B2521B-6ACF-4E38-9EC0-FAB43653A473}" type="sibTrans" cxnId="{F27F4162-72BD-4F7C-9436-CDA5C10D5640}">
      <dgm:prSet/>
      <dgm:spPr/>
      <dgm:t>
        <a:bodyPr/>
        <a:lstStyle/>
        <a:p>
          <a:endParaRPr lang="en-US"/>
        </a:p>
      </dgm:t>
    </dgm:pt>
    <dgm:pt modelId="{2042FEED-5DB2-4D49-A009-8FC9B4EF7AFF}">
      <dgm:prSet/>
      <dgm:spPr>
        <a:solidFill>
          <a:srgbClr val="A4D0CE"/>
        </a:solidFill>
      </dgm:spPr>
      <dgm:t>
        <a:bodyPr/>
        <a:lstStyle/>
        <a:p>
          <a:endParaRPr lang="en-US"/>
        </a:p>
      </dgm:t>
    </dgm:pt>
    <dgm:pt modelId="{035EE9A9-C086-427C-8E4A-3C101F96A94C}" type="parTrans" cxnId="{303DE398-079B-4A02-8638-EF2676A768CD}">
      <dgm:prSet/>
      <dgm:spPr/>
      <dgm:t>
        <a:bodyPr/>
        <a:lstStyle/>
        <a:p>
          <a:endParaRPr lang="en-US"/>
        </a:p>
      </dgm:t>
    </dgm:pt>
    <dgm:pt modelId="{C8023056-DC5D-4907-B6A6-B505BE89C83F}" type="sibTrans" cxnId="{303DE398-079B-4A02-8638-EF2676A768CD}">
      <dgm:prSet/>
      <dgm:spPr/>
      <dgm:t>
        <a:bodyPr/>
        <a:lstStyle/>
        <a:p>
          <a:endParaRPr lang="en-US"/>
        </a:p>
      </dgm:t>
    </dgm:pt>
    <dgm:pt modelId="{D057A5AF-ED38-4B9D-96FB-7987E5D87CC5}">
      <dgm:prSet/>
      <dgm:spPr>
        <a:solidFill>
          <a:srgbClr val="A4D0CE"/>
        </a:solidFill>
      </dgm:spPr>
      <dgm:t>
        <a:bodyPr/>
        <a:lstStyle/>
        <a:p>
          <a:endParaRPr lang="en-US"/>
        </a:p>
      </dgm:t>
    </dgm:pt>
    <dgm:pt modelId="{E765BE78-1C62-410D-9CB5-9F22C44DA407}" type="parTrans" cxnId="{C5D76FDD-BFCF-4771-B226-8FD21F0FB717}">
      <dgm:prSet/>
      <dgm:spPr/>
      <dgm:t>
        <a:bodyPr/>
        <a:lstStyle/>
        <a:p>
          <a:endParaRPr lang="en-US"/>
        </a:p>
      </dgm:t>
    </dgm:pt>
    <dgm:pt modelId="{609F0E93-B487-45A7-9EF8-0380A7368DE8}" type="sibTrans" cxnId="{C5D76FDD-BFCF-4771-B226-8FD21F0FB717}">
      <dgm:prSet/>
      <dgm:spPr/>
      <dgm:t>
        <a:bodyPr/>
        <a:lstStyle/>
        <a:p>
          <a:endParaRPr lang="en-US"/>
        </a:p>
      </dgm:t>
    </dgm:pt>
    <dgm:pt modelId="{08C9AB83-8AF2-42F5-9E0C-72EAC98683DC}">
      <dgm:prSe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Health Expert</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0B1C3A28-1CEE-41D2-A57E-961DF5E24E83}" type="parTrans" cxnId="{78D00A84-EDBE-406B-9174-696036AA7E96}">
      <dgm:prSet/>
      <dgm:spPr>
        <a:ln>
          <a:solidFill>
            <a:schemeClr val="bg1">
              <a:lumMod val="50000"/>
            </a:schemeClr>
          </a:solidFill>
          <a:headEnd type="stealth"/>
          <a:tailEnd type="none"/>
        </a:ln>
      </dgm:spPr>
      <dgm:t>
        <a:bodyPr/>
        <a:lstStyle/>
        <a:p>
          <a:endParaRPr lang="en-US"/>
        </a:p>
      </dgm:t>
    </dgm:pt>
    <dgm:pt modelId="{5F3DA4EE-B091-41ED-B3F3-B8828E60023F}" type="sibTrans" cxnId="{78D00A84-EDBE-406B-9174-696036AA7E96}">
      <dgm:prSet/>
      <dgm:spPr/>
      <dgm:t>
        <a:bodyPr/>
        <a:lstStyle/>
        <a:p>
          <a:endParaRPr lang="en-US"/>
        </a:p>
      </dgm:t>
    </dgm:pt>
    <dgm:pt modelId="{64E327A7-2434-4CBE-8230-0EE04DAED38D}">
      <dgm:prSet/>
      <dgm:spPr>
        <a:solidFill>
          <a:schemeClr val="accent1">
            <a:lumMod val="60000"/>
            <a:lumOff val="40000"/>
          </a:schemeClr>
        </a:solidFill>
      </dgm:spPr>
      <dgm:t>
        <a:bodyPr/>
        <a:lstStyle/>
        <a:p>
          <a:endParaRPr lang="en-US"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C3578DC8-63B6-4E85-96D0-EE00161A2762}" type="parTrans" cxnId="{6AE639AE-38C3-4B05-B8F0-F2B578A683DE}">
      <dgm:prSet/>
      <dgm:spPr>
        <a:ln>
          <a:solidFill>
            <a:schemeClr val="bg1">
              <a:lumMod val="50000"/>
            </a:schemeClr>
          </a:solidFill>
          <a:headEnd type="stealth"/>
        </a:ln>
      </dgm:spPr>
      <dgm:t>
        <a:bodyPr/>
        <a:lstStyle/>
        <a:p>
          <a:endParaRPr lang="en-US"/>
        </a:p>
      </dgm:t>
    </dgm:pt>
    <dgm:pt modelId="{E57D7A49-46CD-4277-8B98-7FA8A5A28A7B}" type="sibTrans" cxnId="{6AE639AE-38C3-4B05-B8F0-F2B578A683DE}">
      <dgm:prSet/>
      <dgm:spPr/>
      <dgm:t>
        <a:bodyPr/>
        <a:lstStyle/>
        <a:p>
          <a:endParaRPr lang="en-US"/>
        </a:p>
      </dgm:t>
    </dgm:pt>
    <dgm:pt modelId="{69B815B0-A50D-4B08-98B6-8CEDACE7E6AE}" type="pres">
      <dgm:prSet presAssocID="{4E452B73-C292-4B6C-A9DC-9AD2EB41013B}" presName="cycle" presStyleCnt="0">
        <dgm:presLayoutVars>
          <dgm:chMax val="1"/>
          <dgm:dir/>
          <dgm:animLvl val="ctr"/>
          <dgm:resizeHandles val="exact"/>
        </dgm:presLayoutVars>
      </dgm:prSet>
      <dgm:spPr/>
      <dgm:t>
        <a:bodyPr/>
        <a:lstStyle/>
        <a:p>
          <a:endParaRPr lang="en-US"/>
        </a:p>
      </dgm:t>
    </dgm:pt>
    <dgm:pt modelId="{1E9974CD-419D-4218-AC15-33F93A96560B}" type="pres">
      <dgm:prSet presAssocID="{896EADD7-7390-404B-969B-E2A53D6563E7}" presName="centerShape" presStyleLbl="node0" presStyleIdx="0" presStyleCnt="1" custScaleX="118085" custScaleY="118085"/>
      <dgm:spPr/>
      <dgm:t>
        <a:bodyPr/>
        <a:lstStyle/>
        <a:p>
          <a:endParaRPr lang="en-US"/>
        </a:p>
      </dgm:t>
    </dgm:pt>
    <dgm:pt modelId="{38B2B9F5-1CC6-4B32-AC18-8E47DC4C1FE2}" type="pres">
      <dgm:prSet presAssocID="{4631EFEF-AA16-46E1-B7CA-D21679AD7C81}" presName="Name9" presStyleLbl="parChTrans1D2" presStyleIdx="0" presStyleCnt="10"/>
      <dgm:spPr/>
      <dgm:t>
        <a:bodyPr/>
        <a:lstStyle/>
        <a:p>
          <a:endParaRPr lang="en-US"/>
        </a:p>
      </dgm:t>
    </dgm:pt>
    <dgm:pt modelId="{FC881B5D-749F-4E2C-99A9-1C3019631C73}" type="pres">
      <dgm:prSet presAssocID="{4631EFEF-AA16-46E1-B7CA-D21679AD7C81}" presName="connTx" presStyleLbl="parChTrans1D2" presStyleIdx="0" presStyleCnt="10"/>
      <dgm:spPr/>
      <dgm:t>
        <a:bodyPr/>
        <a:lstStyle/>
        <a:p>
          <a:endParaRPr lang="en-US"/>
        </a:p>
      </dgm:t>
    </dgm:pt>
    <dgm:pt modelId="{4D6B6A4A-53C6-43F0-B6ED-3B34F0B7FFF4}" type="pres">
      <dgm:prSet presAssocID="{65A8C9E8-4397-493D-8C52-5E3AF6992516}" presName="node" presStyleLbl="node1" presStyleIdx="0" presStyleCnt="10" custScaleX="118085" custScaleY="118085">
        <dgm:presLayoutVars>
          <dgm:bulletEnabled val="1"/>
        </dgm:presLayoutVars>
      </dgm:prSet>
      <dgm:spPr/>
      <dgm:t>
        <a:bodyPr/>
        <a:lstStyle/>
        <a:p>
          <a:endParaRPr lang="en-US"/>
        </a:p>
      </dgm:t>
    </dgm:pt>
    <dgm:pt modelId="{84BDA3D8-763A-41F8-9F05-990D695E34B4}" type="pres">
      <dgm:prSet presAssocID="{1A43C898-C237-40E1-AF63-26959F9B78DB}" presName="Name9" presStyleLbl="parChTrans1D2" presStyleIdx="1" presStyleCnt="10"/>
      <dgm:spPr/>
      <dgm:t>
        <a:bodyPr/>
        <a:lstStyle/>
        <a:p>
          <a:endParaRPr lang="en-US"/>
        </a:p>
      </dgm:t>
    </dgm:pt>
    <dgm:pt modelId="{DC190C6D-B42F-4693-8A59-D38FFBE43F4B}" type="pres">
      <dgm:prSet presAssocID="{1A43C898-C237-40E1-AF63-26959F9B78DB}" presName="connTx" presStyleLbl="parChTrans1D2" presStyleIdx="1" presStyleCnt="10"/>
      <dgm:spPr/>
      <dgm:t>
        <a:bodyPr/>
        <a:lstStyle/>
        <a:p>
          <a:endParaRPr lang="en-US"/>
        </a:p>
      </dgm:t>
    </dgm:pt>
    <dgm:pt modelId="{6244EA27-FB26-465E-97BB-80F3391BC5C1}" type="pres">
      <dgm:prSet presAssocID="{C433A31A-D5D6-451C-9A1B-ADDBD4ADFB50}" presName="node" presStyleLbl="node1" presStyleIdx="1" presStyleCnt="10" custScaleX="118085" custScaleY="118085">
        <dgm:presLayoutVars>
          <dgm:bulletEnabled val="1"/>
        </dgm:presLayoutVars>
      </dgm:prSet>
      <dgm:spPr/>
      <dgm:t>
        <a:bodyPr/>
        <a:lstStyle/>
        <a:p>
          <a:endParaRPr lang="en-US"/>
        </a:p>
      </dgm:t>
    </dgm:pt>
    <dgm:pt modelId="{7CD0F0DF-8E30-43CB-8C82-ED6A554E84ED}" type="pres">
      <dgm:prSet presAssocID="{0B1C3A28-1CEE-41D2-A57E-961DF5E24E83}" presName="Name9" presStyleLbl="parChTrans1D2" presStyleIdx="2" presStyleCnt="10"/>
      <dgm:spPr/>
      <dgm:t>
        <a:bodyPr/>
        <a:lstStyle/>
        <a:p>
          <a:endParaRPr lang="en-US"/>
        </a:p>
      </dgm:t>
    </dgm:pt>
    <dgm:pt modelId="{0E6E61B9-EF68-4979-BE5D-A9A5FFF2BD77}" type="pres">
      <dgm:prSet presAssocID="{0B1C3A28-1CEE-41D2-A57E-961DF5E24E83}" presName="connTx" presStyleLbl="parChTrans1D2" presStyleIdx="2" presStyleCnt="10"/>
      <dgm:spPr/>
      <dgm:t>
        <a:bodyPr/>
        <a:lstStyle/>
        <a:p>
          <a:endParaRPr lang="en-US"/>
        </a:p>
      </dgm:t>
    </dgm:pt>
    <dgm:pt modelId="{2A9612E5-1A4F-4DE4-9F9A-D6567E3643CD}" type="pres">
      <dgm:prSet presAssocID="{08C9AB83-8AF2-42F5-9E0C-72EAC98683DC}" presName="node" presStyleLbl="node1" presStyleIdx="2" presStyleCnt="10" custScaleX="118085" custScaleY="118085">
        <dgm:presLayoutVars>
          <dgm:bulletEnabled val="1"/>
        </dgm:presLayoutVars>
      </dgm:prSet>
      <dgm:spPr/>
      <dgm:t>
        <a:bodyPr/>
        <a:lstStyle/>
        <a:p>
          <a:endParaRPr lang="en-US"/>
        </a:p>
      </dgm:t>
    </dgm:pt>
    <dgm:pt modelId="{901B8199-5B43-4967-BF66-61416AC065A0}" type="pres">
      <dgm:prSet presAssocID="{C3578DC8-63B6-4E85-96D0-EE00161A2762}" presName="Name9" presStyleLbl="parChTrans1D2" presStyleIdx="3" presStyleCnt="10"/>
      <dgm:spPr/>
      <dgm:t>
        <a:bodyPr/>
        <a:lstStyle/>
        <a:p>
          <a:endParaRPr lang="en-US"/>
        </a:p>
      </dgm:t>
    </dgm:pt>
    <dgm:pt modelId="{A84DE07B-68DF-4C9C-8BC7-48CE641A2B0D}" type="pres">
      <dgm:prSet presAssocID="{C3578DC8-63B6-4E85-96D0-EE00161A2762}" presName="connTx" presStyleLbl="parChTrans1D2" presStyleIdx="3" presStyleCnt="10"/>
      <dgm:spPr/>
      <dgm:t>
        <a:bodyPr/>
        <a:lstStyle/>
        <a:p>
          <a:endParaRPr lang="en-US"/>
        </a:p>
      </dgm:t>
    </dgm:pt>
    <dgm:pt modelId="{88A6F402-942C-438C-90C0-20742A121AC4}" type="pres">
      <dgm:prSet presAssocID="{64E327A7-2434-4CBE-8230-0EE04DAED38D}" presName="node" presStyleLbl="node1" presStyleIdx="3" presStyleCnt="10" custScaleX="118085" custScaleY="118085">
        <dgm:presLayoutVars>
          <dgm:bulletEnabled val="1"/>
        </dgm:presLayoutVars>
      </dgm:prSet>
      <dgm:spPr/>
      <dgm:t>
        <a:bodyPr/>
        <a:lstStyle/>
        <a:p>
          <a:endParaRPr lang="en-US"/>
        </a:p>
      </dgm:t>
    </dgm:pt>
    <dgm:pt modelId="{D9463F81-5471-40EB-A178-E9FACB924129}" type="pres">
      <dgm:prSet presAssocID="{39151AC1-7480-42CC-A1C3-5480BCBD0384}" presName="Name9" presStyleLbl="parChTrans1D2" presStyleIdx="4" presStyleCnt="10"/>
      <dgm:spPr/>
      <dgm:t>
        <a:bodyPr/>
        <a:lstStyle/>
        <a:p>
          <a:endParaRPr lang="en-US"/>
        </a:p>
      </dgm:t>
    </dgm:pt>
    <dgm:pt modelId="{DFB3B848-51A7-4402-A262-457B5D6D69CC}" type="pres">
      <dgm:prSet presAssocID="{39151AC1-7480-42CC-A1C3-5480BCBD0384}" presName="connTx" presStyleLbl="parChTrans1D2" presStyleIdx="4" presStyleCnt="10"/>
      <dgm:spPr/>
      <dgm:t>
        <a:bodyPr/>
        <a:lstStyle/>
        <a:p>
          <a:endParaRPr lang="en-US"/>
        </a:p>
      </dgm:t>
    </dgm:pt>
    <dgm:pt modelId="{07C0480C-0CA0-4B46-B44E-E85B683C011C}" type="pres">
      <dgm:prSet presAssocID="{CCD3FB48-FF0F-4EF5-A7AB-39D9BCE307E0}" presName="node" presStyleLbl="node1" presStyleIdx="4" presStyleCnt="10" custScaleX="118085" custScaleY="118085">
        <dgm:presLayoutVars>
          <dgm:bulletEnabled val="1"/>
        </dgm:presLayoutVars>
      </dgm:prSet>
      <dgm:spPr/>
      <dgm:t>
        <a:bodyPr/>
        <a:lstStyle/>
        <a:p>
          <a:endParaRPr lang="en-US"/>
        </a:p>
      </dgm:t>
    </dgm:pt>
    <dgm:pt modelId="{3DE31F54-265B-4623-B5DA-D82B89B646E5}" type="pres">
      <dgm:prSet presAssocID="{573F7022-945A-4F6E-8C62-FF20B300457A}" presName="Name9" presStyleLbl="parChTrans1D2" presStyleIdx="5" presStyleCnt="10"/>
      <dgm:spPr/>
      <dgm:t>
        <a:bodyPr/>
        <a:lstStyle/>
        <a:p>
          <a:endParaRPr lang="en-US"/>
        </a:p>
      </dgm:t>
    </dgm:pt>
    <dgm:pt modelId="{FD09D838-C261-4BC1-8954-C1796625F055}" type="pres">
      <dgm:prSet presAssocID="{573F7022-945A-4F6E-8C62-FF20B300457A}" presName="connTx" presStyleLbl="parChTrans1D2" presStyleIdx="5" presStyleCnt="10"/>
      <dgm:spPr/>
      <dgm:t>
        <a:bodyPr/>
        <a:lstStyle/>
        <a:p>
          <a:endParaRPr lang="en-US"/>
        </a:p>
      </dgm:t>
    </dgm:pt>
    <dgm:pt modelId="{E5EA836E-4119-4477-B615-34D6DC39214D}" type="pres">
      <dgm:prSet presAssocID="{D495926F-092A-42F6-B484-6F0C98BB3FB1}" presName="node" presStyleLbl="node1" presStyleIdx="5" presStyleCnt="10" custScaleX="118085" custScaleY="118085">
        <dgm:presLayoutVars>
          <dgm:bulletEnabled val="1"/>
        </dgm:presLayoutVars>
      </dgm:prSet>
      <dgm:spPr/>
      <dgm:t>
        <a:bodyPr/>
        <a:lstStyle/>
        <a:p>
          <a:endParaRPr lang="en-US"/>
        </a:p>
      </dgm:t>
    </dgm:pt>
    <dgm:pt modelId="{574834BF-66C7-488E-AD45-77C89A800DE6}" type="pres">
      <dgm:prSet presAssocID="{EAED12FA-2EA4-460F-A38A-E79F766691C8}" presName="Name9" presStyleLbl="parChTrans1D2" presStyleIdx="6" presStyleCnt="10"/>
      <dgm:spPr/>
      <dgm:t>
        <a:bodyPr/>
        <a:lstStyle/>
        <a:p>
          <a:endParaRPr lang="en-US"/>
        </a:p>
      </dgm:t>
    </dgm:pt>
    <dgm:pt modelId="{74C701F5-00E4-432A-BAB0-0CE645AE7F17}" type="pres">
      <dgm:prSet presAssocID="{EAED12FA-2EA4-460F-A38A-E79F766691C8}" presName="connTx" presStyleLbl="parChTrans1D2" presStyleIdx="6" presStyleCnt="10"/>
      <dgm:spPr/>
      <dgm:t>
        <a:bodyPr/>
        <a:lstStyle/>
        <a:p>
          <a:endParaRPr lang="en-US"/>
        </a:p>
      </dgm:t>
    </dgm:pt>
    <dgm:pt modelId="{D1A5B4B3-B6C0-4401-936F-0E429838AF49}" type="pres">
      <dgm:prSet presAssocID="{AA4B213E-5864-46D7-A7C8-4A5D2ADF3F2F}" presName="node" presStyleLbl="node1" presStyleIdx="6" presStyleCnt="10" custScaleX="118085" custScaleY="118085">
        <dgm:presLayoutVars>
          <dgm:bulletEnabled val="1"/>
        </dgm:presLayoutVars>
      </dgm:prSet>
      <dgm:spPr/>
      <dgm:t>
        <a:bodyPr/>
        <a:lstStyle/>
        <a:p>
          <a:endParaRPr lang="en-US"/>
        </a:p>
      </dgm:t>
    </dgm:pt>
    <dgm:pt modelId="{79CC435E-3206-41F3-BEC6-36FED18D4BFA}" type="pres">
      <dgm:prSet presAssocID="{1BDF47DF-59FE-4534-9857-E0F8B5DF5DA8}" presName="Name9" presStyleLbl="parChTrans1D2" presStyleIdx="7" presStyleCnt="10"/>
      <dgm:spPr/>
      <dgm:t>
        <a:bodyPr/>
        <a:lstStyle/>
        <a:p>
          <a:endParaRPr lang="en-US"/>
        </a:p>
      </dgm:t>
    </dgm:pt>
    <dgm:pt modelId="{714DA884-DF02-4AA4-8A1A-F153ABD62793}" type="pres">
      <dgm:prSet presAssocID="{1BDF47DF-59FE-4534-9857-E0F8B5DF5DA8}" presName="connTx" presStyleLbl="parChTrans1D2" presStyleIdx="7" presStyleCnt="10"/>
      <dgm:spPr/>
      <dgm:t>
        <a:bodyPr/>
        <a:lstStyle/>
        <a:p>
          <a:endParaRPr lang="en-US"/>
        </a:p>
      </dgm:t>
    </dgm:pt>
    <dgm:pt modelId="{572CAC31-5F69-4119-B833-5FE10913557C}" type="pres">
      <dgm:prSet presAssocID="{95783296-8401-4A26-B764-8A933119CDE7}" presName="node" presStyleLbl="node1" presStyleIdx="7" presStyleCnt="10" custScaleX="118085" custScaleY="118085">
        <dgm:presLayoutVars>
          <dgm:bulletEnabled val="1"/>
        </dgm:presLayoutVars>
      </dgm:prSet>
      <dgm:spPr/>
      <dgm:t>
        <a:bodyPr/>
        <a:lstStyle/>
        <a:p>
          <a:endParaRPr lang="en-US"/>
        </a:p>
      </dgm:t>
    </dgm:pt>
    <dgm:pt modelId="{CDB7B83F-1307-466E-8A42-6498BB17F634}" type="pres">
      <dgm:prSet presAssocID="{531DC513-D5AD-4177-97FE-39E0E38BD690}" presName="Name9" presStyleLbl="parChTrans1D2" presStyleIdx="8" presStyleCnt="10"/>
      <dgm:spPr/>
      <dgm:t>
        <a:bodyPr/>
        <a:lstStyle/>
        <a:p>
          <a:endParaRPr lang="en-US"/>
        </a:p>
      </dgm:t>
    </dgm:pt>
    <dgm:pt modelId="{48903A04-3BCE-471D-8AC1-3DDBED178BFD}" type="pres">
      <dgm:prSet presAssocID="{531DC513-D5AD-4177-97FE-39E0E38BD690}" presName="connTx" presStyleLbl="parChTrans1D2" presStyleIdx="8" presStyleCnt="10"/>
      <dgm:spPr/>
      <dgm:t>
        <a:bodyPr/>
        <a:lstStyle/>
        <a:p>
          <a:endParaRPr lang="en-US"/>
        </a:p>
      </dgm:t>
    </dgm:pt>
    <dgm:pt modelId="{D3DB058C-D8F2-40D4-BAA1-05AAAE0AC5BD}" type="pres">
      <dgm:prSet presAssocID="{222A6DBD-9D19-4344-A4E1-AA55945B7D9A}" presName="node" presStyleLbl="node1" presStyleIdx="8" presStyleCnt="10" custScaleX="118085" custScaleY="118085">
        <dgm:presLayoutVars>
          <dgm:bulletEnabled val="1"/>
        </dgm:presLayoutVars>
      </dgm:prSet>
      <dgm:spPr/>
      <dgm:t>
        <a:bodyPr/>
        <a:lstStyle/>
        <a:p>
          <a:endParaRPr lang="en-US"/>
        </a:p>
      </dgm:t>
    </dgm:pt>
    <dgm:pt modelId="{BF7EE4C4-78BD-4DA2-9B89-036E4711CAA2}" type="pres">
      <dgm:prSet presAssocID="{A1873F36-90CD-4676-AB58-71BA8D0A2FC8}" presName="Name9" presStyleLbl="parChTrans1D2" presStyleIdx="9" presStyleCnt="10"/>
      <dgm:spPr/>
      <dgm:t>
        <a:bodyPr/>
        <a:lstStyle/>
        <a:p>
          <a:endParaRPr lang="en-US"/>
        </a:p>
      </dgm:t>
    </dgm:pt>
    <dgm:pt modelId="{5F5A65F6-C2D9-49F2-8E23-FDE1DFD15298}" type="pres">
      <dgm:prSet presAssocID="{A1873F36-90CD-4676-AB58-71BA8D0A2FC8}" presName="connTx" presStyleLbl="parChTrans1D2" presStyleIdx="9" presStyleCnt="10"/>
      <dgm:spPr/>
      <dgm:t>
        <a:bodyPr/>
        <a:lstStyle/>
        <a:p>
          <a:endParaRPr lang="en-US"/>
        </a:p>
      </dgm:t>
    </dgm:pt>
    <dgm:pt modelId="{F3E0AC0B-2FE0-4F96-B3A5-AD5124903E0F}" type="pres">
      <dgm:prSet presAssocID="{10577178-6351-4E24-AC51-968195FE9487}" presName="node" presStyleLbl="node1" presStyleIdx="9" presStyleCnt="10" custScaleX="118085" custScaleY="118085">
        <dgm:presLayoutVars>
          <dgm:bulletEnabled val="1"/>
        </dgm:presLayoutVars>
      </dgm:prSet>
      <dgm:spPr/>
      <dgm:t>
        <a:bodyPr/>
        <a:lstStyle/>
        <a:p>
          <a:endParaRPr lang="en-US"/>
        </a:p>
      </dgm:t>
    </dgm:pt>
  </dgm:ptLst>
  <dgm:cxnLst>
    <dgm:cxn modelId="{F58DF0A3-28B1-4A94-B0B5-F5B3DCB77C01}" type="presOf" srcId="{C3578DC8-63B6-4E85-96D0-EE00161A2762}" destId="{901B8199-5B43-4967-BF66-61416AC065A0}" srcOrd="0" destOrd="0" presId="urn:microsoft.com/office/officeart/2005/8/layout/radial1"/>
    <dgm:cxn modelId="{C8A0E438-D97F-4FD9-9B19-3EA5948EFAF5}" srcId="{896EADD7-7390-404B-969B-E2A53D6563E7}" destId="{65A8C9E8-4397-493D-8C52-5E3AF6992516}" srcOrd="0" destOrd="0" parTransId="{4631EFEF-AA16-46E1-B7CA-D21679AD7C81}" sibTransId="{F38B87D8-1E26-4D04-B2C5-DD93434004D7}"/>
    <dgm:cxn modelId="{0CBB9623-1943-4B40-A61B-519498D9532E}" srcId="{896EADD7-7390-404B-969B-E2A53D6563E7}" destId="{222A6DBD-9D19-4344-A4E1-AA55945B7D9A}" srcOrd="8" destOrd="0" parTransId="{531DC513-D5AD-4177-97FE-39E0E38BD690}" sibTransId="{D25A0C7B-D6A8-4D3A-BCC5-C9D0D83BFF94}"/>
    <dgm:cxn modelId="{8D01DA01-ABA2-4A2E-987D-A54EAE50E454}" type="presOf" srcId="{1A43C898-C237-40E1-AF63-26959F9B78DB}" destId="{84BDA3D8-763A-41F8-9F05-990D695E34B4}" srcOrd="0" destOrd="0" presId="urn:microsoft.com/office/officeart/2005/8/layout/radial1"/>
    <dgm:cxn modelId="{AAFFE020-D468-4E33-96B5-249C540691BE}" type="presOf" srcId="{64E327A7-2434-4CBE-8230-0EE04DAED38D}" destId="{88A6F402-942C-438C-90C0-20742A121AC4}" srcOrd="0" destOrd="0" presId="urn:microsoft.com/office/officeart/2005/8/layout/radial1"/>
    <dgm:cxn modelId="{481C6A19-46BA-423E-B8E9-55BBD4A8A812}" srcId="{4E452B73-C292-4B6C-A9DC-9AD2EB41013B}" destId="{896EADD7-7390-404B-969B-E2A53D6563E7}" srcOrd="0" destOrd="0" parTransId="{0EB291DA-9776-4BFC-8A70-6A0987D28F4A}" sibTransId="{EB745FEF-5E0F-4FE7-8ED1-1892EAC3C04B}"/>
    <dgm:cxn modelId="{B11B0A19-C070-4669-8C4E-8367DF900EEC}" type="presOf" srcId="{573F7022-945A-4F6E-8C62-FF20B300457A}" destId="{3DE31F54-265B-4623-B5DA-D82B89B646E5}" srcOrd="0" destOrd="0" presId="urn:microsoft.com/office/officeart/2005/8/layout/radial1"/>
    <dgm:cxn modelId="{9283234A-F47A-4C8D-8D77-9231F0B9BFB1}" type="presOf" srcId="{222A6DBD-9D19-4344-A4E1-AA55945B7D9A}" destId="{D3DB058C-D8F2-40D4-BAA1-05AAAE0AC5BD}" srcOrd="0" destOrd="0" presId="urn:microsoft.com/office/officeart/2005/8/layout/radial1"/>
    <dgm:cxn modelId="{C5D76FDD-BFCF-4771-B226-8FD21F0FB717}" srcId="{4E452B73-C292-4B6C-A9DC-9AD2EB41013B}" destId="{D057A5AF-ED38-4B9D-96FB-7987E5D87CC5}" srcOrd="3" destOrd="0" parTransId="{E765BE78-1C62-410D-9CB5-9F22C44DA407}" sibTransId="{609F0E93-B487-45A7-9EF8-0380A7368DE8}"/>
    <dgm:cxn modelId="{6CC14849-35EA-436C-8431-A1A0811AD4E6}" type="presOf" srcId="{1BDF47DF-59FE-4534-9857-E0F8B5DF5DA8}" destId="{714DA884-DF02-4AA4-8A1A-F153ABD62793}" srcOrd="1" destOrd="0" presId="urn:microsoft.com/office/officeart/2005/8/layout/radial1"/>
    <dgm:cxn modelId="{DAC0D899-EE1B-440D-A52C-88014DD97709}" type="presOf" srcId="{39151AC1-7480-42CC-A1C3-5480BCBD0384}" destId="{D9463F81-5471-40EB-A178-E9FACB924129}" srcOrd="0" destOrd="0" presId="urn:microsoft.com/office/officeart/2005/8/layout/radial1"/>
    <dgm:cxn modelId="{51799683-BF2B-491E-AED9-3FC5F463FEF3}" type="presOf" srcId="{EAED12FA-2EA4-460F-A38A-E79F766691C8}" destId="{74C701F5-00E4-432A-BAB0-0CE645AE7F17}" srcOrd="1" destOrd="0" presId="urn:microsoft.com/office/officeart/2005/8/layout/radial1"/>
    <dgm:cxn modelId="{C3D86C4C-0AF3-46AE-9E12-12E2E340BCC0}" type="presOf" srcId="{531DC513-D5AD-4177-97FE-39E0E38BD690}" destId="{CDB7B83F-1307-466E-8A42-6498BB17F634}" srcOrd="0" destOrd="0" presId="urn:microsoft.com/office/officeart/2005/8/layout/radial1"/>
    <dgm:cxn modelId="{440C2E32-B4AF-41EC-9D3E-8E910FDBE05C}" type="presOf" srcId="{CCD3FB48-FF0F-4EF5-A7AB-39D9BCE307E0}" destId="{07C0480C-0CA0-4B46-B44E-E85B683C011C}" srcOrd="0" destOrd="0" presId="urn:microsoft.com/office/officeart/2005/8/layout/radial1"/>
    <dgm:cxn modelId="{24E171C4-CE9C-4419-872B-8C490D52E682}" srcId="{896EADD7-7390-404B-969B-E2A53D6563E7}" destId="{CCD3FB48-FF0F-4EF5-A7AB-39D9BCE307E0}" srcOrd="4" destOrd="0" parTransId="{39151AC1-7480-42CC-A1C3-5480BCBD0384}" sibTransId="{8816E3CA-E83E-4B6F-90CE-8409FC6FB612}"/>
    <dgm:cxn modelId="{10F8F3C7-F579-44C5-9AF5-2D591D54D3AD}" type="presOf" srcId="{65A8C9E8-4397-493D-8C52-5E3AF6992516}" destId="{4D6B6A4A-53C6-43F0-B6ED-3B34F0B7FFF4}" srcOrd="0" destOrd="0" presId="urn:microsoft.com/office/officeart/2005/8/layout/radial1"/>
    <dgm:cxn modelId="{6AE639AE-38C3-4B05-B8F0-F2B578A683DE}" srcId="{896EADD7-7390-404B-969B-E2A53D6563E7}" destId="{64E327A7-2434-4CBE-8230-0EE04DAED38D}" srcOrd="3" destOrd="0" parTransId="{C3578DC8-63B6-4E85-96D0-EE00161A2762}" sibTransId="{E57D7A49-46CD-4277-8B98-7FA8A5A28A7B}"/>
    <dgm:cxn modelId="{955A1C93-D333-47C3-8BD0-EA54E6F7DA19}" type="presOf" srcId="{896EADD7-7390-404B-969B-E2A53D6563E7}" destId="{1E9974CD-419D-4218-AC15-33F93A96560B}" srcOrd="0" destOrd="0" presId="urn:microsoft.com/office/officeart/2005/8/layout/radial1"/>
    <dgm:cxn modelId="{7DDC6FA3-EABA-45A5-B96F-74391CE21B05}" srcId="{896EADD7-7390-404B-969B-E2A53D6563E7}" destId="{D495926F-092A-42F6-B484-6F0C98BB3FB1}" srcOrd="5" destOrd="0" parTransId="{573F7022-945A-4F6E-8C62-FF20B300457A}" sibTransId="{06D89D73-ED9D-43B5-8562-4025F54EF8BE}"/>
    <dgm:cxn modelId="{3F388BBD-53FA-4027-8848-362E72F5E606}" type="presOf" srcId="{0B1C3A28-1CEE-41D2-A57E-961DF5E24E83}" destId="{7CD0F0DF-8E30-43CB-8C82-ED6A554E84ED}" srcOrd="0" destOrd="0" presId="urn:microsoft.com/office/officeart/2005/8/layout/radial1"/>
    <dgm:cxn modelId="{EA7453F4-5A2E-45D1-A4D5-F347FB547C14}" srcId="{896EADD7-7390-404B-969B-E2A53D6563E7}" destId="{95783296-8401-4A26-B764-8A933119CDE7}" srcOrd="7" destOrd="0" parTransId="{1BDF47DF-59FE-4534-9857-E0F8B5DF5DA8}" sibTransId="{B6B594F0-C796-4275-92B9-91BCC257ADD5}"/>
    <dgm:cxn modelId="{0F865B31-0002-4E7D-BB46-0A66BC4B5FBD}" type="presOf" srcId="{C3578DC8-63B6-4E85-96D0-EE00161A2762}" destId="{A84DE07B-68DF-4C9C-8BC7-48CE641A2B0D}" srcOrd="1" destOrd="0" presId="urn:microsoft.com/office/officeart/2005/8/layout/radial1"/>
    <dgm:cxn modelId="{FC8E3CF6-929B-486A-A84D-3EE7E13EF1EF}" type="presOf" srcId="{573F7022-945A-4F6E-8C62-FF20B300457A}" destId="{FD09D838-C261-4BC1-8954-C1796625F055}" srcOrd="1" destOrd="0" presId="urn:microsoft.com/office/officeart/2005/8/layout/radial1"/>
    <dgm:cxn modelId="{609AED7B-9BAE-4345-8B12-023140D4D326}" type="presOf" srcId="{08C9AB83-8AF2-42F5-9E0C-72EAC98683DC}" destId="{2A9612E5-1A4F-4DE4-9F9A-D6567E3643CD}" srcOrd="0" destOrd="0" presId="urn:microsoft.com/office/officeart/2005/8/layout/radial1"/>
    <dgm:cxn modelId="{07E174BC-2921-44C6-92B8-93B8C640B4D7}" type="presOf" srcId="{AA4B213E-5864-46D7-A7C8-4A5D2ADF3F2F}" destId="{D1A5B4B3-B6C0-4401-936F-0E429838AF49}" srcOrd="0" destOrd="0" presId="urn:microsoft.com/office/officeart/2005/8/layout/radial1"/>
    <dgm:cxn modelId="{A1C49A46-012D-44ED-A7F5-D678A41C6663}" type="presOf" srcId="{EAED12FA-2EA4-460F-A38A-E79F766691C8}" destId="{574834BF-66C7-488E-AD45-77C89A800DE6}" srcOrd="0" destOrd="0" presId="urn:microsoft.com/office/officeart/2005/8/layout/radial1"/>
    <dgm:cxn modelId="{78D00A84-EDBE-406B-9174-696036AA7E96}" srcId="{896EADD7-7390-404B-969B-E2A53D6563E7}" destId="{08C9AB83-8AF2-42F5-9E0C-72EAC98683DC}" srcOrd="2" destOrd="0" parTransId="{0B1C3A28-1CEE-41D2-A57E-961DF5E24E83}" sibTransId="{5F3DA4EE-B091-41ED-B3F3-B8828E60023F}"/>
    <dgm:cxn modelId="{2F315360-16AC-4C3B-B5B8-583F58328EDF}" type="presOf" srcId="{1A43C898-C237-40E1-AF63-26959F9B78DB}" destId="{DC190C6D-B42F-4693-8A59-D38FFBE43F4B}" srcOrd="1" destOrd="0" presId="urn:microsoft.com/office/officeart/2005/8/layout/radial1"/>
    <dgm:cxn modelId="{608A2B15-7C90-48F4-8728-8AFE0EE30740}" type="presOf" srcId="{1BDF47DF-59FE-4534-9857-E0F8B5DF5DA8}" destId="{79CC435E-3206-41F3-BEC6-36FED18D4BFA}" srcOrd="0" destOrd="0" presId="urn:microsoft.com/office/officeart/2005/8/layout/radial1"/>
    <dgm:cxn modelId="{077CEFB5-4A23-40A2-99C4-15A8A6084385}" type="presOf" srcId="{10577178-6351-4E24-AC51-968195FE9487}" destId="{F3E0AC0B-2FE0-4F96-B3A5-AD5124903E0F}" srcOrd="0" destOrd="0" presId="urn:microsoft.com/office/officeart/2005/8/layout/radial1"/>
    <dgm:cxn modelId="{C75D16D5-6D9A-46D5-B640-435032FBC2B2}" type="presOf" srcId="{4631EFEF-AA16-46E1-B7CA-D21679AD7C81}" destId="{38B2B9F5-1CC6-4B32-AC18-8E47DC4C1FE2}" srcOrd="0" destOrd="0" presId="urn:microsoft.com/office/officeart/2005/8/layout/radial1"/>
    <dgm:cxn modelId="{F27F4162-72BD-4F7C-9436-CDA5C10D5640}" srcId="{4E452B73-C292-4B6C-A9DC-9AD2EB41013B}" destId="{26021E36-44CF-4F33-969B-53D78AF5B82C}" srcOrd="1" destOrd="0" parTransId="{66630A2A-4939-4F42-9AEB-E7CFD2AC1FC4}" sibTransId="{50B2521B-6ACF-4E38-9EC0-FAB43653A473}"/>
    <dgm:cxn modelId="{AD116C5D-3226-4C38-A13D-CD25D0CA0922}" type="presOf" srcId="{531DC513-D5AD-4177-97FE-39E0E38BD690}" destId="{48903A04-3BCE-471D-8AC1-3DDBED178BFD}" srcOrd="1" destOrd="0" presId="urn:microsoft.com/office/officeart/2005/8/layout/radial1"/>
    <dgm:cxn modelId="{919C8FE8-27E4-490C-8941-930B348D4E72}" type="presOf" srcId="{0B1C3A28-1CEE-41D2-A57E-961DF5E24E83}" destId="{0E6E61B9-EF68-4979-BE5D-A9A5FFF2BD77}" srcOrd="1" destOrd="0" presId="urn:microsoft.com/office/officeart/2005/8/layout/radial1"/>
    <dgm:cxn modelId="{7F312011-3A7E-47A2-9B2A-3E6463607832}" type="presOf" srcId="{A1873F36-90CD-4676-AB58-71BA8D0A2FC8}" destId="{5F5A65F6-C2D9-49F2-8E23-FDE1DFD15298}" srcOrd="1" destOrd="0" presId="urn:microsoft.com/office/officeart/2005/8/layout/radial1"/>
    <dgm:cxn modelId="{9ABC7F17-D389-4DB5-8810-178638FB6B1C}" srcId="{896EADD7-7390-404B-969B-E2A53D6563E7}" destId="{C433A31A-D5D6-451C-9A1B-ADDBD4ADFB50}" srcOrd="1" destOrd="0" parTransId="{1A43C898-C237-40E1-AF63-26959F9B78DB}" sibTransId="{8B2DE7E7-2E28-463E-A665-998229822EB8}"/>
    <dgm:cxn modelId="{5A5F347F-2E05-4777-B28E-E9DEB02E39E1}" type="presOf" srcId="{4631EFEF-AA16-46E1-B7CA-D21679AD7C81}" destId="{FC881B5D-749F-4E2C-99A9-1C3019631C73}" srcOrd="1" destOrd="0" presId="urn:microsoft.com/office/officeart/2005/8/layout/radial1"/>
    <dgm:cxn modelId="{EF09D5A5-F3E8-456B-81F5-36CD0FAF2863}" type="presOf" srcId="{39151AC1-7480-42CC-A1C3-5480BCBD0384}" destId="{DFB3B848-51A7-4402-A262-457B5D6D69CC}" srcOrd="1" destOrd="0" presId="urn:microsoft.com/office/officeart/2005/8/layout/radial1"/>
    <dgm:cxn modelId="{31C231E9-F68C-4670-A5C9-5F6AC57289B2}" type="presOf" srcId="{C433A31A-D5D6-451C-9A1B-ADDBD4ADFB50}" destId="{6244EA27-FB26-465E-97BB-80F3391BC5C1}" srcOrd="0" destOrd="0" presId="urn:microsoft.com/office/officeart/2005/8/layout/radial1"/>
    <dgm:cxn modelId="{A6130CB1-4AEB-4EFA-850E-81B177AC7421}" type="presOf" srcId="{D495926F-092A-42F6-B484-6F0C98BB3FB1}" destId="{E5EA836E-4119-4477-B615-34D6DC39214D}" srcOrd="0" destOrd="0" presId="urn:microsoft.com/office/officeart/2005/8/layout/radial1"/>
    <dgm:cxn modelId="{E93A8CCE-0030-45EF-B043-1FBD4AF5ABEC}" srcId="{896EADD7-7390-404B-969B-E2A53D6563E7}" destId="{10577178-6351-4E24-AC51-968195FE9487}" srcOrd="9" destOrd="0" parTransId="{A1873F36-90CD-4676-AB58-71BA8D0A2FC8}" sibTransId="{EAD11C6A-A549-47CC-AF8A-325A95528E54}"/>
    <dgm:cxn modelId="{303DE398-079B-4A02-8638-EF2676A768CD}" srcId="{4E452B73-C292-4B6C-A9DC-9AD2EB41013B}" destId="{2042FEED-5DB2-4D49-A009-8FC9B4EF7AFF}" srcOrd="2" destOrd="0" parTransId="{035EE9A9-C086-427C-8E4A-3C101F96A94C}" sibTransId="{C8023056-DC5D-4907-B6A6-B505BE89C83F}"/>
    <dgm:cxn modelId="{54F87E2A-9EA8-4196-9F17-8313FD4F15EA}" srcId="{896EADD7-7390-404B-969B-E2A53D6563E7}" destId="{AA4B213E-5864-46D7-A7C8-4A5D2ADF3F2F}" srcOrd="6" destOrd="0" parTransId="{EAED12FA-2EA4-460F-A38A-E79F766691C8}" sibTransId="{333EEBBC-7C49-4A95-A990-08DDAC9D8350}"/>
    <dgm:cxn modelId="{D0B2C752-A2F3-4C9A-911B-85F393613909}" type="presOf" srcId="{4E452B73-C292-4B6C-A9DC-9AD2EB41013B}" destId="{69B815B0-A50D-4B08-98B6-8CEDACE7E6AE}" srcOrd="0" destOrd="0" presId="urn:microsoft.com/office/officeart/2005/8/layout/radial1"/>
    <dgm:cxn modelId="{7E4B47C5-14E1-44CE-A121-A7B8546C84C6}" type="presOf" srcId="{95783296-8401-4A26-B764-8A933119CDE7}" destId="{572CAC31-5F69-4119-B833-5FE10913557C}" srcOrd="0" destOrd="0" presId="urn:microsoft.com/office/officeart/2005/8/layout/radial1"/>
    <dgm:cxn modelId="{9B4D8682-6D3A-4053-957A-33D2BBD2D643}" type="presOf" srcId="{A1873F36-90CD-4676-AB58-71BA8D0A2FC8}" destId="{BF7EE4C4-78BD-4DA2-9B89-036E4711CAA2}" srcOrd="0" destOrd="0" presId="urn:microsoft.com/office/officeart/2005/8/layout/radial1"/>
    <dgm:cxn modelId="{055E1976-B848-4006-9787-9D6AA5E82702}" type="presParOf" srcId="{69B815B0-A50D-4B08-98B6-8CEDACE7E6AE}" destId="{1E9974CD-419D-4218-AC15-33F93A96560B}" srcOrd="0" destOrd="0" presId="urn:microsoft.com/office/officeart/2005/8/layout/radial1"/>
    <dgm:cxn modelId="{1400B962-BDBE-42E2-868B-BA50CA2A2005}" type="presParOf" srcId="{69B815B0-A50D-4B08-98B6-8CEDACE7E6AE}" destId="{38B2B9F5-1CC6-4B32-AC18-8E47DC4C1FE2}" srcOrd="1" destOrd="0" presId="urn:microsoft.com/office/officeart/2005/8/layout/radial1"/>
    <dgm:cxn modelId="{90C7624E-D462-4C68-8D04-CD95DA108EC6}" type="presParOf" srcId="{38B2B9F5-1CC6-4B32-AC18-8E47DC4C1FE2}" destId="{FC881B5D-749F-4E2C-99A9-1C3019631C73}" srcOrd="0" destOrd="0" presId="urn:microsoft.com/office/officeart/2005/8/layout/radial1"/>
    <dgm:cxn modelId="{BECF0AF6-A6A3-4645-AE7E-EEE32DDBFF08}" type="presParOf" srcId="{69B815B0-A50D-4B08-98B6-8CEDACE7E6AE}" destId="{4D6B6A4A-53C6-43F0-B6ED-3B34F0B7FFF4}" srcOrd="2" destOrd="0" presId="urn:microsoft.com/office/officeart/2005/8/layout/radial1"/>
    <dgm:cxn modelId="{2E43A566-7078-47B5-A516-72C287F7B418}" type="presParOf" srcId="{69B815B0-A50D-4B08-98B6-8CEDACE7E6AE}" destId="{84BDA3D8-763A-41F8-9F05-990D695E34B4}" srcOrd="3" destOrd="0" presId="urn:microsoft.com/office/officeart/2005/8/layout/radial1"/>
    <dgm:cxn modelId="{8CA397AD-0679-414A-96C4-0EB64F063C11}" type="presParOf" srcId="{84BDA3D8-763A-41F8-9F05-990D695E34B4}" destId="{DC190C6D-B42F-4693-8A59-D38FFBE43F4B}" srcOrd="0" destOrd="0" presId="urn:microsoft.com/office/officeart/2005/8/layout/radial1"/>
    <dgm:cxn modelId="{EBE7D7A5-2286-4230-AD8E-8A671387513B}" type="presParOf" srcId="{69B815B0-A50D-4B08-98B6-8CEDACE7E6AE}" destId="{6244EA27-FB26-465E-97BB-80F3391BC5C1}" srcOrd="4" destOrd="0" presId="urn:microsoft.com/office/officeart/2005/8/layout/radial1"/>
    <dgm:cxn modelId="{2F168026-52AB-4F0C-ABBE-BDB4E3D2DFC2}" type="presParOf" srcId="{69B815B0-A50D-4B08-98B6-8CEDACE7E6AE}" destId="{7CD0F0DF-8E30-43CB-8C82-ED6A554E84ED}" srcOrd="5" destOrd="0" presId="urn:microsoft.com/office/officeart/2005/8/layout/radial1"/>
    <dgm:cxn modelId="{6572A379-BD49-4CDE-BDBF-9C425B0D9357}" type="presParOf" srcId="{7CD0F0DF-8E30-43CB-8C82-ED6A554E84ED}" destId="{0E6E61B9-EF68-4979-BE5D-A9A5FFF2BD77}" srcOrd="0" destOrd="0" presId="urn:microsoft.com/office/officeart/2005/8/layout/radial1"/>
    <dgm:cxn modelId="{E0A0456D-B6AA-411A-8F66-C91B71DD3DE4}" type="presParOf" srcId="{69B815B0-A50D-4B08-98B6-8CEDACE7E6AE}" destId="{2A9612E5-1A4F-4DE4-9F9A-D6567E3643CD}" srcOrd="6" destOrd="0" presId="urn:microsoft.com/office/officeart/2005/8/layout/radial1"/>
    <dgm:cxn modelId="{D0A5BF27-87E0-49DE-B64F-4EF13F68D7AC}" type="presParOf" srcId="{69B815B0-A50D-4B08-98B6-8CEDACE7E6AE}" destId="{901B8199-5B43-4967-BF66-61416AC065A0}" srcOrd="7" destOrd="0" presId="urn:microsoft.com/office/officeart/2005/8/layout/radial1"/>
    <dgm:cxn modelId="{090CEECC-0ACC-4AC8-BC2B-57924F427297}" type="presParOf" srcId="{901B8199-5B43-4967-BF66-61416AC065A0}" destId="{A84DE07B-68DF-4C9C-8BC7-48CE641A2B0D}" srcOrd="0" destOrd="0" presId="urn:microsoft.com/office/officeart/2005/8/layout/radial1"/>
    <dgm:cxn modelId="{8EAFC08C-3334-4AF1-ACD6-27D0F3EDE211}" type="presParOf" srcId="{69B815B0-A50D-4B08-98B6-8CEDACE7E6AE}" destId="{88A6F402-942C-438C-90C0-20742A121AC4}" srcOrd="8" destOrd="0" presId="urn:microsoft.com/office/officeart/2005/8/layout/radial1"/>
    <dgm:cxn modelId="{C41B74D5-B88D-45A1-8D55-60A1BBA7B396}" type="presParOf" srcId="{69B815B0-A50D-4B08-98B6-8CEDACE7E6AE}" destId="{D9463F81-5471-40EB-A178-E9FACB924129}" srcOrd="9" destOrd="0" presId="urn:microsoft.com/office/officeart/2005/8/layout/radial1"/>
    <dgm:cxn modelId="{4055BC04-3CBC-4097-8BD1-9A0E79D5C638}" type="presParOf" srcId="{D9463F81-5471-40EB-A178-E9FACB924129}" destId="{DFB3B848-51A7-4402-A262-457B5D6D69CC}" srcOrd="0" destOrd="0" presId="urn:microsoft.com/office/officeart/2005/8/layout/radial1"/>
    <dgm:cxn modelId="{937089BC-71D5-40E0-8750-730B763BF538}" type="presParOf" srcId="{69B815B0-A50D-4B08-98B6-8CEDACE7E6AE}" destId="{07C0480C-0CA0-4B46-B44E-E85B683C011C}" srcOrd="10" destOrd="0" presId="urn:microsoft.com/office/officeart/2005/8/layout/radial1"/>
    <dgm:cxn modelId="{91743CAE-AFE9-4567-934B-77CA8F3FFACA}" type="presParOf" srcId="{69B815B0-A50D-4B08-98B6-8CEDACE7E6AE}" destId="{3DE31F54-265B-4623-B5DA-D82B89B646E5}" srcOrd="11" destOrd="0" presId="urn:microsoft.com/office/officeart/2005/8/layout/radial1"/>
    <dgm:cxn modelId="{33A7F864-272B-42D2-BE7D-6EEA6FC932DE}" type="presParOf" srcId="{3DE31F54-265B-4623-B5DA-D82B89B646E5}" destId="{FD09D838-C261-4BC1-8954-C1796625F055}" srcOrd="0" destOrd="0" presId="urn:microsoft.com/office/officeart/2005/8/layout/radial1"/>
    <dgm:cxn modelId="{2212E696-63F8-48A7-BC0F-2646589D1D54}" type="presParOf" srcId="{69B815B0-A50D-4B08-98B6-8CEDACE7E6AE}" destId="{E5EA836E-4119-4477-B615-34D6DC39214D}" srcOrd="12" destOrd="0" presId="urn:microsoft.com/office/officeart/2005/8/layout/radial1"/>
    <dgm:cxn modelId="{45C00218-BE33-4BFE-9B0E-842447FFCFE6}" type="presParOf" srcId="{69B815B0-A50D-4B08-98B6-8CEDACE7E6AE}" destId="{574834BF-66C7-488E-AD45-77C89A800DE6}" srcOrd="13" destOrd="0" presId="urn:microsoft.com/office/officeart/2005/8/layout/radial1"/>
    <dgm:cxn modelId="{53F76CD8-E3D4-449C-B2C1-2227332E7966}" type="presParOf" srcId="{574834BF-66C7-488E-AD45-77C89A800DE6}" destId="{74C701F5-00E4-432A-BAB0-0CE645AE7F17}" srcOrd="0" destOrd="0" presId="urn:microsoft.com/office/officeart/2005/8/layout/radial1"/>
    <dgm:cxn modelId="{FE9E8EF5-A3FD-4E24-93CD-12AD067ECBD4}" type="presParOf" srcId="{69B815B0-A50D-4B08-98B6-8CEDACE7E6AE}" destId="{D1A5B4B3-B6C0-4401-936F-0E429838AF49}" srcOrd="14" destOrd="0" presId="urn:microsoft.com/office/officeart/2005/8/layout/radial1"/>
    <dgm:cxn modelId="{ED8A93A1-0F3C-4E85-B083-92784261EAC8}" type="presParOf" srcId="{69B815B0-A50D-4B08-98B6-8CEDACE7E6AE}" destId="{79CC435E-3206-41F3-BEC6-36FED18D4BFA}" srcOrd="15" destOrd="0" presId="urn:microsoft.com/office/officeart/2005/8/layout/radial1"/>
    <dgm:cxn modelId="{477C5485-B1F6-480D-B882-C16C32FED064}" type="presParOf" srcId="{79CC435E-3206-41F3-BEC6-36FED18D4BFA}" destId="{714DA884-DF02-4AA4-8A1A-F153ABD62793}" srcOrd="0" destOrd="0" presId="urn:microsoft.com/office/officeart/2005/8/layout/radial1"/>
    <dgm:cxn modelId="{B09D1C00-0D94-4405-9793-214BF43C984B}" type="presParOf" srcId="{69B815B0-A50D-4B08-98B6-8CEDACE7E6AE}" destId="{572CAC31-5F69-4119-B833-5FE10913557C}" srcOrd="16" destOrd="0" presId="urn:microsoft.com/office/officeart/2005/8/layout/radial1"/>
    <dgm:cxn modelId="{60D840A6-BC97-4A5A-A584-8B7D42ED1C20}" type="presParOf" srcId="{69B815B0-A50D-4B08-98B6-8CEDACE7E6AE}" destId="{CDB7B83F-1307-466E-8A42-6498BB17F634}" srcOrd="17" destOrd="0" presId="urn:microsoft.com/office/officeart/2005/8/layout/radial1"/>
    <dgm:cxn modelId="{85476F56-EAA5-4E75-9226-7249B4AC2272}" type="presParOf" srcId="{CDB7B83F-1307-466E-8A42-6498BB17F634}" destId="{48903A04-3BCE-471D-8AC1-3DDBED178BFD}" srcOrd="0" destOrd="0" presId="urn:microsoft.com/office/officeart/2005/8/layout/radial1"/>
    <dgm:cxn modelId="{D0CA3A7A-468D-4AC7-932D-27F85F8A4FB0}" type="presParOf" srcId="{69B815B0-A50D-4B08-98B6-8CEDACE7E6AE}" destId="{D3DB058C-D8F2-40D4-BAA1-05AAAE0AC5BD}" srcOrd="18" destOrd="0" presId="urn:microsoft.com/office/officeart/2005/8/layout/radial1"/>
    <dgm:cxn modelId="{549DF704-9F4C-4C4B-BE66-59D9C77581DF}" type="presParOf" srcId="{69B815B0-A50D-4B08-98B6-8CEDACE7E6AE}" destId="{BF7EE4C4-78BD-4DA2-9B89-036E4711CAA2}" srcOrd="19" destOrd="0" presId="urn:microsoft.com/office/officeart/2005/8/layout/radial1"/>
    <dgm:cxn modelId="{8294FEA8-3E27-4B0A-AECC-D30BA6442578}" type="presParOf" srcId="{BF7EE4C4-78BD-4DA2-9B89-036E4711CAA2}" destId="{5F5A65F6-C2D9-49F2-8E23-FDE1DFD15298}" srcOrd="0" destOrd="0" presId="urn:microsoft.com/office/officeart/2005/8/layout/radial1"/>
    <dgm:cxn modelId="{E758BD2F-4AF1-400D-A701-3A4257521A7C}" type="presParOf" srcId="{69B815B0-A50D-4B08-98B6-8CEDACE7E6AE}" destId="{F3E0AC0B-2FE0-4F96-B3A5-AD5124903E0F}"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C6BA0-2F5A-402C-85C9-76105D188CC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2E6482F-8A40-49A3-8AA2-05CAA412A778}">
      <dgm:prSet phldrT="[Text]" custT="1"/>
      <dgm:spPr>
        <a:noFill/>
        <a:ln>
          <a:solidFill>
            <a:schemeClr val="accent1">
              <a:lumMod val="60000"/>
              <a:lumOff val="40000"/>
            </a:schemeClr>
          </a:solidFill>
        </a:ln>
      </dgm:spPr>
      <dgm:t>
        <a:bodyPr/>
        <a:lstStyle/>
        <a:p>
          <a:r>
            <a:rPr lang="en-US" sz="2000" dirty="0" smtClean="0">
              <a:solidFill>
                <a:schemeClr val="tx1">
                  <a:lumMod val="50000"/>
                  <a:lumOff val="50000"/>
                </a:schemeClr>
              </a:solidFill>
              <a:latin typeface="Century Gothic" panose="020B0502020202020204" pitchFamily="34" charset="0"/>
            </a:rPr>
            <a:t>Recommendation meetings</a:t>
          </a:r>
          <a:endParaRPr lang="en-US" sz="2000" dirty="0">
            <a:solidFill>
              <a:schemeClr val="tx1">
                <a:lumMod val="50000"/>
                <a:lumOff val="50000"/>
              </a:schemeClr>
            </a:solidFill>
            <a:latin typeface="Century Gothic" panose="020B0502020202020204" pitchFamily="34" charset="0"/>
          </a:endParaRPr>
        </a:p>
      </dgm:t>
    </dgm:pt>
    <dgm:pt modelId="{BAB18CFA-118B-436D-9604-0A90F4DC7DE4}" type="parTrans" cxnId="{787EE577-0E27-4261-89BF-09E765C3DBD8}">
      <dgm:prSet/>
      <dgm:spPr/>
      <dgm:t>
        <a:bodyPr/>
        <a:lstStyle/>
        <a:p>
          <a:endParaRPr lang="en-US"/>
        </a:p>
      </dgm:t>
    </dgm:pt>
    <dgm:pt modelId="{513086E5-C955-4F60-B5FE-7A4339E4E582}" type="sibTrans" cxnId="{787EE577-0E27-4261-89BF-09E765C3DBD8}">
      <dgm:prSet/>
      <dgm:spPr/>
      <dgm:t>
        <a:bodyPr/>
        <a:lstStyle/>
        <a:p>
          <a:endParaRPr lang="en-US"/>
        </a:p>
      </dgm:t>
    </dgm:pt>
    <dgm:pt modelId="{79D0F229-B0C2-4ADD-A76E-2544355E5F63}">
      <dgm:prSet phldrT="[Text]" custT="1"/>
      <dgm:spPr>
        <a:noFill/>
        <a:ln>
          <a:solidFill>
            <a:schemeClr val="accent1">
              <a:lumMod val="60000"/>
              <a:lumOff val="40000"/>
            </a:schemeClr>
          </a:solidFill>
        </a:ln>
      </dgm:spPr>
      <dgm:t>
        <a:bodyPr/>
        <a:lstStyle/>
        <a:p>
          <a:r>
            <a:rPr lang="en-US" sz="2000" dirty="0" smtClean="0">
              <a:solidFill>
                <a:schemeClr val="tx1">
                  <a:lumMod val="50000"/>
                  <a:lumOff val="50000"/>
                </a:schemeClr>
              </a:solidFill>
              <a:latin typeface="Century Gothic" panose="020B0502020202020204" pitchFamily="34" charset="0"/>
            </a:rPr>
            <a:t>food + recreation + housing</a:t>
          </a:r>
          <a:endParaRPr lang="en-US" sz="2000" dirty="0">
            <a:solidFill>
              <a:schemeClr val="tx1">
                <a:lumMod val="50000"/>
                <a:lumOff val="50000"/>
              </a:schemeClr>
            </a:solidFill>
            <a:latin typeface="Century Gothic" panose="020B0502020202020204" pitchFamily="34" charset="0"/>
          </a:endParaRPr>
        </a:p>
      </dgm:t>
    </dgm:pt>
    <dgm:pt modelId="{8536360F-0A3A-4F2A-89C9-F3F1FF20A679}" type="parTrans" cxnId="{22EE4ABA-C58D-42F3-A875-D71F6A4A88F6}">
      <dgm:prSet/>
      <dgm:spPr>
        <a:ln>
          <a:solidFill>
            <a:schemeClr val="accent1">
              <a:lumMod val="60000"/>
              <a:lumOff val="40000"/>
            </a:schemeClr>
          </a:solidFill>
        </a:ln>
      </dgm:spPr>
      <dgm:t>
        <a:bodyPr/>
        <a:lstStyle/>
        <a:p>
          <a:endParaRPr lang="en-US"/>
        </a:p>
      </dgm:t>
    </dgm:pt>
    <dgm:pt modelId="{9AD2E70D-8172-4D69-95B7-C11E19C489F1}" type="sibTrans" cxnId="{22EE4ABA-C58D-42F3-A875-D71F6A4A88F6}">
      <dgm:prSet/>
      <dgm:spPr/>
      <dgm:t>
        <a:bodyPr/>
        <a:lstStyle/>
        <a:p>
          <a:endParaRPr lang="en-US"/>
        </a:p>
      </dgm:t>
    </dgm:pt>
    <dgm:pt modelId="{A9DF1AD2-1ED5-41F4-845D-C0E48BF5A8F9}">
      <dgm:prSet phldrT="[Text]" custT="1"/>
      <dgm:spPr>
        <a:noFill/>
        <a:ln>
          <a:solidFill>
            <a:schemeClr val="accent1">
              <a:lumMod val="60000"/>
              <a:lumOff val="40000"/>
            </a:schemeClr>
          </a:solidFill>
        </a:ln>
      </dgm:spPr>
      <dgm:t>
        <a:bodyPr/>
        <a:lstStyle/>
        <a:p>
          <a:r>
            <a:rPr lang="en-US" sz="2000" dirty="0" smtClean="0">
              <a:solidFill>
                <a:schemeClr val="tx1">
                  <a:lumMod val="50000"/>
                  <a:lumOff val="50000"/>
                </a:schemeClr>
              </a:solidFill>
              <a:latin typeface="Century Gothic" panose="020B0502020202020204" pitchFamily="34" charset="0"/>
            </a:rPr>
            <a:t>environmental issues + streets/transportation + social cohesion</a:t>
          </a:r>
          <a:endParaRPr lang="en-US" sz="2000" dirty="0">
            <a:solidFill>
              <a:schemeClr val="tx1">
                <a:lumMod val="50000"/>
                <a:lumOff val="50000"/>
              </a:schemeClr>
            </a:solidFill>
            <a:latin typeface="Century Gothic" panose="020B0502020202020204" pitchFamily="34" charset="0"/>
          </a:endParaRPr>
        </a:p>
      </dgm:t>
    </dgm:pt>
    <dgm:pt modelId="{BBD9DAC2-3D9C-4065-ABF0-9574B8752454}" type="parTrans" cxnId="{BFA8DC80-99A8-421F-B124-06097EDF76D3}">
      <dgm:prSet/>
      <dgm:spPr>
        <a:ln>
          <a:solidFill>
            <a:schemeClr val="accent1">
              <a:lumMod val="60000"/>
              <a:lumOff val="40000"/>
            </a:schemeClr>
          </a:solidFill>
        </a:ln>
      </dgm:spPr>
      <dgm:t>
        <a:bodyPr/>
        <a:lstStyle/>
        <a:p>
          <a:endParaRPr lang="en-US"/>
        </a:p>
      </dgm:t>
    </dgm:pt>
    <dgm:pt modelId="{966CCD14-473F-46EA-B895-C1830E97CCB3}" type="sibTrans" cxnId="{BFA8DC80-99A8-421F-B124-06097EDF76D3}">
      <dgm:prSet/>
      <dgm:spPr/>
      <dgm:t>
        <a:bodyPr/>
        <a:lstStyle/>
        <a:p>
          <a:endParaRPr lang="en-US"/>
        </a:p>
      </dgm:t>
    </dgm:pt>
    <dgm:pt modelId="{127B9DE4-5A78-41A7-8539-20DA2036058E}" type="pres">
      <dgm:prSet presAssocID="{17CC6BA0-2F5A-402C-85C9-76105D188CC1}" presName="diagram" presStyleCnt="0">
        <dgm:presLayoutVars>
          <dgm:chPref val="1"/>
          <dgm:dir/>
          <dgm:animOne val="branch"/>
          <dgm:animLvl val="lvl"/>
          <dgm:resizeHandles val="exact"/>
        </dgm:presLayoutVars>
      </dgm:prSet>
      <dgm:spPr/>
      <dgm:t>
        <a:bodyPr/>
        <a:lstStyle/>
        <a:p>
          <a:endParaRPr lang="en-US"/>
        </a:p>
      </dgm:t>
    </dgm:pt>
    <dgm:pt modelId="{E778AF68-BE36-404B-B32F-90DA5F47F9AB}" type="pres">
      <dgm:prSet presAssocID="{02E6482F-8A40-49A3-8AA2-05CAA412A778}" presName="root1" presStyleCnt="0"/>
      <dgm:spPr/>
    </dgm:pt>
    <dgm:pt modelId="{ADA4CF00-6F35-4217-B8B9-F0A817E9FD75}" type="pres">
      <dgm:prSet presAssocID="{02E6482F-8A40-49A3-8AA2-05CAA412A778}" presName="LevelOneTextNode" presStyleLbl="node0" presStyleIdx="0" presStyleCnt="1" custScaleX="91158" custScaleY="66913">
        <dgm:presLayoutVars>
          <dgm:chPref val="3"/>
        </dgm:presLayoutVars>
      </dgm:prSet>
      <dgm:spPr/>
      <dgm:t>
        <a:bodyPr/>
        <a:lstStyle/>
        <a:p>
          <a:endParaRPr lang="en-US"/>
        </a:p>
      </dgm:t>
    </dgm:pt>
    <dgm:pt modelId="{6B2387B8-3E3B-4E1C-BB6E-5F4EF6D69617}" type="pres">
      <dgm:prSet presAssocID="{02E6482F-8A40-49A3-8AA2-05CAA412A778}" presName="level2hierChild" presStyleCnt="0"/>
      <dgm:spPr/>
    </dgm:pt>
    <dgm:pt modelId="{AD1EEDED-DAF3-49F1-BEA2-9F04CF7113F7}" type="pres">
      <dgm:prSet presAssocID="{8536360F-0A3A-4F2A-89C9-F3F1FF20A679}" presName="conn2-1" presStyleLbl="parChTrans1D2" presStyleIdx="0" presStyleCnt="2"/>
      <dgm:spPr/>
      <dgm:t>
        <a:bodyPr/>
        <a:lstStyle/>
        <a:p>
          <a:endParaRPr lang="en-US"/>
        </a:p>
      </dgm:t>
    </dgm:pt>
    <dgm:pt modelId="{D93FC4D1-8E5A-4553-9315-F7CF7E7646FF}" type="pres">
      <dgm:prSet presAssocID="{8536360F-0A3A-4F2A-89C9-F3F1FF20A679}" presName="connTx" presStyleLbl="parChTrans1D2" presStyleIdx="0" presStyleCnt="2"/>
      <dgm:spPr/>
      <dgm:t>
        <a:bodyPr/>
        <a:lstStyle/>
        <a:p>
          <a:endParaRPr lang="en-US"/>
        </a:p>
      </dgm:t>
    </dgm:pt>
    <dgm:pt modelId="{BD55A240-FE42-486A-BD9F-4BE072022B96}" type="pres">
      <dgm:prSet presAssocID="{79D0F229-B0C2-4ADD-A76E-2544355E5F63}" presName="root2" presStyleCnt="0"/>
      <dgm:spPr/>
    </dgm:pt>
    <dgm:pt modelId="{7C379936-DDFA-4961-8F5C-E3EE68DB487D}" type="pres">
      <dgm:prSet presAssocID="{79D0F229-B0C2-4ADD-A76E-2544355E5F63}" presName="LevelTwoTextNode" presStyleLbl="node2" presStyleIdx="0" presStyleCnt="2" custScaleX="127905" custScaleY="46839">
        <dgm:presLayoutVars>
          <dgm:chPref val="3"/>
        </dgm:presLayoutVars>
      </dgm:prSet>
      <dgm:spPr/>
      <dgm:t>
        <a:bodyPr/>
        <a:lstStyle/>
        <a:p>
          <a:endParaRPr lang="en-US"/>
        </a:p>
      </dgm:t>
    </dgm:pt>
    <dgm:pt modelId="{5E2CBBE6-0762-45D4-8E17-76CA2AF3E9BE}" type="pres">
      <dgm:prSet presAssocID="{79D0F229-B0C2-4ADD-A76E-2544355E5F63}" presName="level3hierChild" presStyleCnt="0"/>
      <dgm:spPr/>
    </dgm:pt>
    <dgm:pt modelId="{9A3991AD-3690-4175-98E2-F3407F643DEB}" type="pres">
      <dgm:prSet presAssocID="{BBD9DAC2-3D9C-4065-ABF0-9574B8752454}" presName="conn2-1" presStyleLbl="parChTrans1D2" presStyleIdx="1" presStyleCnt="2"/>
      <dgm:spPr/>
      <dgm:t>
        <a:bodyPr/>
        <a:lstStyle/>
        <a:p>
          <a:endParaRPr lang="en-US"/>
        </a:p>
      </dgm:t>
    </dgm:pt>
    <dgm:pt modelId="{E58EDEA3-EB97-4BFB-BA20-483CA3FC8A95}" type="pres">
      <dgm:prSet presAssocID="{BBD9DAC2-3D9C-4065-ABF0-9574B8752454}" presName="connTx" presStyleLbl="parChTrans1D2" presStyleIdx="1" presStyleCnt="2"/>
      <dgm:spPr/>
      <dgm:t>
        <a:bodyPr/>
        <a:lstStyle/>
        <a:p>
          <a:endParaRPr lang="en-US"/>
        </a:p>
      </dgm:t>
    </dgm:pt>
    <dgm:pt modelId="{6FC3A099-945A-4B1A-B9FE-73BF0F0FA6DF}" type="pres">
      <dgm:prSet presAssocID="{A9DF1AD2-1ED5-41F4-845D-C0E48BF5A8F9}" presName="root2" presStyleCnt="0"/>
      <dgm:spPr/>
    </dgm:pt>
    <dgm:pt modelId="{EEA5EC3E-F0D1-45A0-97AE-ED067ACCAA21}" type="pres">
      <dgm:prSet presAssocID="{A9DF1AD2-1ED5-41F4-845D-C0E48BF5A8F9}" presName="LevelTwoTextNode" presStyleLbl="node2" presStyleIdx="1" presStyleCnt="2" custScaleX="129114" custScaleY="66913">
        <dgm:presLayoutVars>
          <dgm:chPref val="3"/>
        </dgm:presLayoutVars>
      </dgm:prSet>
      <dgm:spPr/>
      <dgm:t>
        <a:bodyPr/>
        <a:lstStyle/>
        <a:p>
          <a:endParaRPr lang="en-US"/>
        </a:p>
      </dgm:t>
    </dgm:pt>
    <dgm:pt modelId="{8DEF9FEE-51A7-415D-807B-94FD7835ADC0}" type="pres">
      <dgm:prSet presAssocID="{A9DF1AD2-1ED5-41F4-845D-C0E48BF5A8F9}" presName="level3hierChild" presStyleCnt="0"/>
      <dgm:spPr/>
    </dgm:pt>
  </dgm:ptLst>
  <dgm:cxnLst>
    <dgm:cxn modelId="{787EE577-0E27-4261-89BF-09E765C3DBD8}" srcId="{17CC6BA0-2F5A-402C-85C9-76105D188CC1}" destId="{02E6482F-8A40-49A3-8AA2-05CAA412A778}" srcOrd="0" destOrd="0" parTransId="{BAB18CFA-118B-436D-9604-0A90F4DC7DE4}" sibTransId="{513086E5-C955-4F60-B5FE-7A4339E4E582}"/>
    <dgm:cxn modelId="{F0F43A21-96F9-4A8B-B609-3FA66BDA3521}" type="presOf" srcId="{8536360F-0A3A-4F2A-89C9-F3F1FF20A679}" destId="{AD1EEDED-DAF3-49F1-BEA2-9F04CF7113F7}" srcOrd="0" destOrd="0" presId="urn:microsoft.com/office/officeart/2005/8/layout/hierarchy2"/>
    <dgm:cxn modelId="{C1F9EF0D-E925-4086-A989-4FA65DD562CA}" type="presOf" srcId="{17CC6BA0-2F5A-402C-85C9-76105D188CC1}" destId="{127B9DE4-5A78-41A7-8539-20DA2036058E}" srcOrd="0" destOrd="0" presId="urn:microsoft.com/office/officeart/2005/8/layout/hierarchy2"/>
    <dgm:cxn modelId="{BFA8DC80-99A8-421F-B124-06097EDF76D3}" srcId="{02E6482F-8A40-49A3-8AA2-05CAA412A778}" destId="{A9DF1AD2-1ED5-41F4-845D-C0E48BF5A8F9}" srcOrd="1" destOrd="0" parTransId="{BBD9DAC2-3D9C-4065-ABF0-9574B8752454}" sibTransId="{966CCD14-473F-46EA-B895-C1830E97CCB3}"/>
    <dgm:cxn modelId="{9746818D-D726-46D0-8074-FFCB038FE257}" type="presOf" srcId="{A9DF1AD2-1ED5-41F4-845D-C0E48BF5A8F9}" destId="{EEA5EC3E-F0D1-45A0-97AE-ED067ACCAA21}" srcOrd="0" destOrd="0" presId="urn:microsoft.com/office/officeart/2005/8/layout/hierarchy2"/>
    <dgm:cxn modelId="{11C5A9C3-4E37-45E3-B931-4C76B9782ECC}" type="presOf" srcId="{79D0F229-B0C2-4ADD-A76E-2544355E5F63}" destId="{7C379936-DDFA-4961-8F5C-E3EE68DB487D}" srcOrd="0" destOrd="0" presId="urn:microsoft.com/office/officeart/2005/8/layout/hierarchy2"/>
    <dgm:cxn modelId="{0664A4EE-FD78-4A8A-94CA-81C3BE3067D7}" type="presOf" srcId="{BBD9DAC2-3D9C-4065-ABF0-9574B8752454}" destId="{E58EDEA3-EB97-4BFB-BA20-483CA3FC8A95}" srcOrd="1" destOrd="0" presId="urn:microsoft.com/office/officeart/2005/8/layout/hierarchy2"/>
    <dgm:cxn modelId="{22EE4ABA-C58D-42F3-A875-D71F6A4A88F6}" srcId="{02E6482F-8A40-49A3-8AA2-05CAA412A778}" destId="{79D0F229-B0C2-4ADD-A76E-2544355E5F63}" srcOrd="0" destOrd="0" parTransId="{8536360F-0A3A-4F2A-89C9-F3F1FF20A679}" sibTransId="{9AD2E70D-8172-4D69-95B7-C11E19C489F1}"/>
    <dgm:cxn modelId="{31DEDFA4-4D42-4C1C-83B2-B2C4E172A5FF}" type="presOf" srcId="{BBD9DAC2-3D9C-4065-ABF0-9574B8752454}" destId="{9A3991AD-3690-4175-98E2-F3407F643DEB}" srcOrd="0" destOrd="0" presId="urn:microsoft.com/office/officeart/2005/8/layout/hierarchy2"/>
    <dgm:cxn modelId="{EBAB81F0-8D16-4A3D-8ED9-00A6A969BB62}" type="presOf" srcId="{8536360F-0A3A-4F2A-89C9-F3F1FF20A679}" destId="{D93FC4D1-8E5A-4553-9315-F7CF7E7646FF}" srcOrd="1" destOrd="0" presId="urn:microsoft.com/office/officeart/2005/8/layout/hierarchy2"/>
    <dgm:cxn modelId="{1EFA0A65-F533-4155-9764-F07E41E7D97D}" type="presOf" srcId="{02E6482F-8A40-49A3-8AA2-05CAA412A778}" destId="{ADA4CF00-6F35-4217-B8B9-F0A817E9FD75}" srcOrd="0" destOrd="0" presId="urn:microsoft.com/office/officeart/2005/8/layout/hierarchy2"/>
    <dgm:cxn modelId="{B4F37B94-F0FD-44BC-A50E-43A8D4940097}" type="presParOf" srcId="{127B9DE4-5A78-41A7-8539-20DA2036058E}" destId="{E778AF68-BE36-404B-B32F-90DA5F47F9AB}" srcOrd="0" destOrd="0" presId="urn:microsoft.com/office/officeart/2005/8/layout/hierarchy2"/>
    <dgm:cxn modelId="{72D40793-53D9-44A1-9EB1-677DA6650BDC}" type="presParOf" srcId="{E778AF68-BE36-404B-B32F-90DA5F47F9AB}" destId="{ADA4CF00-6F35-4217-B8B9-F0A817E9FD75}" srcOrd="0" destOrd="0" presId="urn:microsoft.com/office/officeart/2005/8/layout/hierarchy2"/>
    <dgm:cxn modelId="{B4098049-898E-4227-B20C-A3E1D28FA6DD}" type="presParOf" srcId="{E778AF68-BE36-404B-B32F-90DA5F47F9AB}" destId="{6B2387B8-3E3B-4E1C-BB6E-5F4EF6D69617}" srcOrd="1" destOrd="0" presId="urn:microsoft.com/office/officeart/2005/8/layout/hierarchy2"/>
    <dgm:cxn modelId="{83A5FD6F-4AE5-4EE5-9FC9-B409EF3FDDD9}" type="presParOf" srcId="{6B2387B8-3E3B-4E1C-BB6E-5F4EF6D69617}" destId="{AD1EEDED-DAF3-49F1-BEA2-9F04CF7113F7}" srcOrd="0" destOrd="0" presId="urn:microsoft.com/office/officeart/2005/8/layout/hierarchy2"/>
    <dgm:cxn modelId="{F21B223A-795D-4114-9A70-2C01B940ABA8}" type="presParOf" srcId="{AD1EEDED-DAF3-49F1-BEA2-9F04CF7113F7}" destId="{D93FC4D1-8E5A-4553-9315-F7CF7E7646FF}" srcOrd="0" destOrd="0" presId="urn:microsoft.com/office/officeart/2005/8/layout/hierarchy2"/>
    <dgm:cxn modelId="{AAB5694B-1687-46D6-BE70-F5A678478007}" type="presParOf" srcId="{6B2387B8-3E3B-4E1C-BB6E-5F4EF6D69617}" destId="{BD55A240-FE42-486A-BD9F-4BE072022B96}" srcOrd="1" destOrd="0" presId="urn:microsoft.com/office/officeart/2005/8/layout/hierarchy2"/>
    <dgm:cxn modelId="{89CFA43D-4623-4DFB-AC70-735F262DD412}" type="presParOf" srcId="{BD55A240-FE42-486A-BD9F-4BE072022B96}" destId="{7C379936-DDFA-4961-8F5C-E3EE68DB487D}" srcOrd="0" destOrd="0" presId="urn:microsoft.com/office/officeart/2005/8/layout/hierarchy2"/>
    <dgm:cxn modelId="{781510A3-8761-4EA5-8228-C1127ECB8B53}" type="presParOf" srcId="{BD55A240-FE42-486A-BD9F-4BE072022B96}" destId="{5E2CBBE6-0762-45D4-8E17-76CA2AF3E9BE}" srcOrd="1" destOrd="0" presId="urn:microsoft.com/office/officeart/2005/8/layout/hierarchy2"/>
    <dgm:cxn modelId="{4547CBD7-AD9D-48CC-B440-F5A62BB7E778}" type="presParOf" srcId="{6B2387B8-3E3B-4E1C-BB6E-5F4EF6D69617}" destId="{9A3991AD-3690-4175-98E2-F3407F643DEB}" srcOrd="2" destOrd="0" presId="urn:microsoft.com/office/officeart/2005/8/layout/hierarchy2"/>
    <dgm:cxn modelId="{7643DC59-4A54-4280-AC23-F52072C4E889}" type="presParOf" srcId="{9A3991AD-3690-4175-98E2-F3407F643DEB}" destId="{E58EDEA3-EB97-4BFB-BA20-483CA3FC8A95}" srcOrd="0" destOrd="0" presId="urn:microsoft.com/office/officeart/2005/8/layout/hierarchy2"/>
    <dgm:cxn modelId="{D73532B8-1444-40FD-BEDF-D7DEEC927C1B}" type="presParOf" srcId="{6B2387B8-3E3B-4E1C-BB6E-5F4EF6D69617}" destId="{6FC3A099-945A-4B1A-B9FE-73BF0F0FA6DF}" srcOrd="3" destOrd="0" presId="urn:microsoft.com/office/officeart/2005/8/layout/hierarchy2"/>
    <dgm:cxn modelId="{442BC2F6-C079-43F7-8705-D424CE595043}" type="presParOf" srcId="{6FC3A099-945A-4B1A-B9FE-73BF0F0FA6DF}" destId="{EEA5EC3E-F0D1-45A0-97AE-ED067ACCAA21}" srcOrd="0" destOrd="0" presId="urn:microsoft.com/office/officeart/2005/8/layout/hierarchy2"/>
    <dgm:cxn modelId="{DF6560D0-B7C0-4A66-8AC5-C466C2A45A04}" type="presParOf" srcId="{6FC3A099-945A-4B1A-B9FE-73BF0F0FA6DF}" destId="{8DEF9FEE-51A7-415D-807B-94FD7835ADC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452B73-C292-4B6C-A9DC-9AD2EB41013B}"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US"/>
        </a:p>
      </dgm:t>
    </dgm:pt>
    <dgm:pt modelId="{896EADD7-7390-404B-969B-E2A53D6563E7}">
      <dgm:prSet phldrT="[Text]" custT="1"/>
      <dgm:spPr>
        <a:solidFill>
          <a:schemeClr val="bg1">
            <a:lumMod val="65000"/>
          </a:schemeClr>
        </a:solidFill>
      </dgm:spPr>
      <dgm:t>
        <a:bodyPr/>
        <a:lstStyle/>
        <a:p>
          <a:endParaRPr lang="en-US" sz="1600" dirty="0">
            <a:latin typeface="Century Gothic" panose="020B0502020202020204" pitchFamily="34" charset="0"/>
          </a:endParaRPr>
        </a:p>
      </dgm:t>
    </dgm:pt>
    <dgm:pt modelId="{0EB291DA-9776-4BFC-8A70-6A0987D28F4A}" type="parTrans" cxnId="{481C6A19-46BA-423E-B8E9-55BBD4A8A812}">
      <dgm:prSet/>
      <dgm:spPr/>
      <dgm:t>
        <a:bodyPr/>
        <a:lstStyle/>
        <a:p>
          <a:endParaRPr lang="en-US" sz="1600">
            <a:latin typeface="Century Gothic" panose="020B0502020202020204" pitchFamily="34" charset="0"/>
          </a:endParaRPr>
        </a:p>
      </dgm:t>
    </dgm:pt>
    <dgm:pt modelId="{EB745FEF-5E0F-4FE7-8ED1-1892EAC3C04B}" type="sibTrans" cxnId="{481C6A19-46BA-423E-B8E9-55BBD4A8A812}">
      <dgm:prSet/>
      <dgm:spPr/>
      <dgm:t>
        <a:bodyPr/>
        <a:lstStyle/>
        <a:p>
          <a:endParaRPr lang="en-US" sz="1600">
            <a:latin typeface="Century Gothic" panose="020B0502020202020204" pitchFamily="34" charset="0"/>
          </a:endParaRPr>
        </a:p>
      </dgm:t>
    </dgm:pt>
    <dgm:pt modelId="{65A8C9E8-4397-493D-8C52-5E3AF6992516}">
      <dgm:prSet phldrT="[Tex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Public housing residents </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4631EFEF-AA16-46E1-B7CA-D21679AD7C81}" type="parTrans" cxnId="{C8A0E438-D97F-4FD9-9B19-3EA5948EFAF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F38B87D8-1E26-4D04-B2C5-DD93434004D7}" type="sibTrans" cxnId="{C8A0E438-D97F-4FD9-9B19-3EA5948EFAF5}">
      <dgm:prSet/>
      <dgm:spPr/>
      <dgm:t>
        <a:bodyPr/>
        <a:lstStyle/>
        <a:p>
          <a:endParaRPr lang="en-US" sz="1600">
            <a:latin typeface="Century Gothic" panose="020B0502020202020204" pitchFamily="34" charset="0"/>
          </a:endParaRPr>
        </a:p>
      </dgm:t>
    </dgm:pt>
    <dgm:pt modelId="{AA4B213E-5864-46D7-A7C8-4A5D2ADF3F2F}">
      <dgm:prSet phldrT="[Tex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County Housing Authority</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EAED12FA-2EA4-460F-A38A-E79F766691C8}" type="parTrans" cxnId="{54F87E2A-9EA8-4196-9F17-8313FD4F15EA}">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333EEBBC-7C49-4A95-A990-08DDAC9D8350}" type="sibTrans" cxnId="{54F87E2A-9EA8-4196-9F17-8313FD4F15EA}">
      <dgm:prSet/>
      <dgm:spPr/>
      <dgm:t>
        <a:bodyPr/>
        <a:lstStyle/>
        <a:p>
          <a:endParaRPr lang="en-US" sz="1600">
            <a:latin typeface="Century Gothic" panose="020B0502020202020204" pitchFamily="34" charset="0"/>
          </a:endParaRPr>
        </a:p>
      </dgm:t>
    </dgm:pt>
    <dgm:pt modelId="{95783296-8401-4A26-B764-8A933119CDE7}">
      <dgm:prSet phldrT="[Tex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CDC</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1BDF47DF-59FE-4534-9857-E0F8B5DF5DA8}" type="parTrans" cxnId="{EA7453F4-5A2E-45D1-A4D5-F347FB547C14}">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B6B594F0-C796-4275-92B9-91BCC257ADD5}" type="sibTrans" cxnId="{EA7453F4-5A2E-45D1-A4D5-F347FB547C14}">
      <dgm:prSet/>
      <dgm:spPr/>
      <dgm:t>
        <a:bodyPr/>
        <a:lstStyle/>
        <a:p>
          <a:endParaRPr lang="en-US" sz="1600">
            <a:latin typeface="Century Gothic" panose="020B0502020202020204" pitchFamily="34" charset="0"/>
          </a:endParaRPr>
        </a:p>
      </dgm:t>
    </dgm:pt>
    <dgm:pt modelId="{10577178-6351-4E24-AC51-968195FE9487}">
      <dgm:prSet custT="1"/>
      <dgm:spPr>
        <a:solidFill>
          <a:srgbClr val="95B3D7">
            <a:alpha val="25098"/>
          </a:srgbClr>
        </a:solidFill>
      </dgm:spPr>
      <dgm:t>
        <a:bodyPr/>
        <a:lstStyle/>
        <a:p>
          <a:endParaRPr lang="en-US" sz="1600" dirty="0">
            <a:latin typeface="Century Gothic" panose="020B0502020202020204" pitchFamily="34" charset="0"/>
          </a:endParaRPr>
        </a:p>
      </dgm:t>
    </dgm:pt>
    <dgm:pt modelId="{A1873F36-90CD-4676-AB58-71BA8D0A2FC8}" type="parTrans" cxnId="{E93A8CCE-0030-45EF-B043-1FBD4AF5ABEC}">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EAD11C6A-A549-47CC-AF8A-325A95528E54}" type="sibTrans" cxnId="{E93A8CCE-0030-45EF-B043-1FBD4AF5ABEC}">
      <dgm:prSet/>
      <dgm:spPr/>
      <dgm:t>
        <a:bodyPr/>
        <a:lstStyle/>
        <a:p>
          <a:endParaRPr lang="en-US" sz="1600">
            <a:latin typeface="Century Gothic" panose="020B0502020202020204" pitchFamily="34" charset="0"/>
          </a:endParaRPr>
        </a:p>
      </dgm:t>
    </dgm:pt>
    <dgm:pt modelId="{222A6DBD-9D19-4344-A4E1-AA55945B7D9A}">
      <dgm:prSet custT="1"/>
      <dgm:spPr>
        <a:solidFill>
          <a:srgbClr val="95B3D7">
            <a:alpha val="25098"/>
          </a:srgbClr>
        </a:solidFill>
      </dgm:spPr>
      <dgm:t>
        <a:bodyPr/>
        <a:lstStyle/>
        <a:p>
          <a:endParaRPr lang="en-US" sz="1600" dirty="0">
            <a:latin typeface="Century Gothic" panose="020B0502020202020204" pitchFamily="34" charset="0"/>
          </a:endParaRPr>
        </a:p>
      </dgm:t>
    </dgm:pt>
    <dgm:pt modelId="{531DC513-D5AD-4177-97FE-39E0E38BD690}" type="parTrans" cxnId="{0CBB9623-1943-4B40-A61B-519498D9532E}">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D25A0C7B-D6A8-4D3A-BCC5-C9D0D83BFF94}" type="sibTrans" cxnId="{0CBB9623-1943-4B40-A61B-519498D9532E}">
      <dgm:prSet/>
      <dgm:spPr/>
      <dgm:t>
        <a:bodyPr/>
        <a:lstStyle/>
        <a:p>
          <a:endParaRPr lang="en-US" sz="1600">
            <a:latin typeface="Century Gothic" panose="020B0502020202020204" pitchFamily="34" charset="0"/>
          </a:endParaRPr>
        </a:p>
      </dgm:t>
    </dgm:pt>
    <dgm:pt modelId="{D495926F-092A-42F6-B484-6F0C98BB3FB1}">
      <dgm:prSet custT="1"/>
      <dgm:spPr>
        <a:solidFill>
          <a:schemeClr val="accent1">
            <a:lumMod val="60000"/>
            <a:lumOff val="40000"/>
          </a:schemeClr>
        </a:solidFill>
      </dgm:spPr>
      <dgm:t>
        <a:bodyPr/>
        <a:lstStyle/>
        <a:p>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573F7022-945A-4F6E-8C62-FF20B300457A}" type="parTrans" cxnId="{7DDC6FA3-EABA-45A5-B96F-74391CE21B0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06D89D73-ED9D-43B5-8562-4025F54EF8BE}" type="sibTrans" cxnId="{7DDC6FA3-EABA-45A5-B96F-74391CE21B05}">
      <dgm:prSet/>
      <dgm:spPr/>
      <dgm:t>
        <a:bodyPr/>
        <a:lstStyle/>
        <a:p>
          <a:endParaRPr lang="en-US" sz="1600">
            <a:latin typeface="Century Gothic" panose="020B0502020202020204" pitchFamily="34" charset="0"/>
          </a:endParaRPr>
        </a:p>
      </dgm:t>
    </dgm:pt>
    <dgm:pt modelId="{CCD3FB48-FF0F-4EF5-A7AB-39D9BCE307E0}">
      <dgm:prSet custT="1"/>
      <dgm:spPr>
        <a:solidFill>
          <a:srgbClr val="95B3D7">
            <a:alpha val="25098"/>
          </a:srgbClr>
        </a:solidFill>
      </dgm:spPr>
      <dgm:t>
        <a:bodyPr/>
        <a:lstStyle/>
        <a:p>
          <a:endParaRPr lang="en-US" sz="1600" dirty="0">
            <a:latin typeface="Century Gothic" panose="020B0502020202020204" pitchFamily="34" charset="0"/>
          </a:endParaRPr>
        </a:p>
      </dgm:t>
    </dgm:pt>
    <dgm:pt modelId="{39151AC1-7480-42CC-A1C3-5480BCBD0384}" type="parTrans" cxnId="{24E171C4-CE9C-4419-872B-8C490D52E682}">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8816E3CA-E83E-4B6F-90CE-8409FC6FB612}" type="sibTrans" cxnId="{24E171C4-CE9C-4419-872B-8C490D52E682}">
      <dgm:prSet/>
      <dgm:spPr/>
      <dgm:t>
        <a:bodyPr/>
        <a:lstStyle/>
        <a:p>
          <a:endParaRPr lang="en-US" sz="1600">
            <a:latin typeface="Century Gothic" panose="020B0502020202020204" pitchFamily="34" charset="0"/>
          </a:endParaRPr>
        </a:p>
      </dgm:t>
    </dgm:pt>
    <dgm:pt modelId="{C433A31A-D5D6-451C-9A1B-ADDBD4ADFB50}">
      <dgm:prSe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School District</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1A43C898-C237-40E1-AF63-26959F9B78DB}" type="parTrans" cxnId="{9ABC7F17-D389-4DB5-8810-178638FB6B1C}">
      <dgm:prSet/>
      <dgm:spPr>
        <a:ln>
          <a:solidFill>
            <a:schemeClr val="bg1">
              <a:lumMod val="50000"/>
            </a:schemeClr>
          </a:solidFill>
          <a:headEnd type="stealth"/>
        </a:ln>
      </dgm:spPr>
      <dgm:t>
        <a:bodyPr/>
        <a:lstStyle/>
        <a:p>
          <a:endParaRPr lang="en-US"/>
        </a:p>
      </dgm:t>
    </dgm:pt>
    <dgm:pt modelId="{8B2DE7E7-2E28-463E-A665-998229822EB8}" type="sibTrans" cxnId="{9ABC7F17-D389-4DB5-8810-178638FB6B1C}">
      <dgm:prSet/>
      <dgm:spPr/>
      <dgm:t>
        <a:bodyPr/>
        <a:lstStyle/>
        <a:p>
          <a:endParaRPr lang="en-US"/>
        </a:p>
      </dgm:t>
    </dgm:pt>
    <dgm:pt modelId="{69B815B0-A50D-4B08-98B6-8CEDACE7E6AE}" type="pres">
      <dgm:prSet presAssocID="{4E452B73-C292-4B6C-A9DC-9AD2EB41013B}" presName="cycle" presStyleCnt="0">
        <dgm:presLayoutVars>
          <dgm:chMax val="1"/>
          <dgm:dir/>
          <dgm:animLvl val="ctr"/>
          <dgm:resizeHandles val="exact"/>
        </dgm:presLayoutVars>
      </dgm:prSet>
      <dgm:spPr/>
      <dgm:t>
        <a:bodyPr/>
        <a:lstStyle/>
        <a:p>
          <a:endParaRPr lang="en-US"/>
        </a:p>
      </dgm:t>
    </dgm:pt>
    <dgm:pt modelId="{1E9974CD-419D-4218-AC15-33F93A96560B}" type="pres">
      <dgm:prSet presAssocID="{896EADD7-7390-404B-969B-E2A53D6563E7}" presName="centerShape" presStyleLbl="node0" presStyleIdx="0" presStyleCnt="1"/>
      <dgm:spPr/>
      <dgm:t>
        <a:bodyPr/>
        <a:lstStyle/>
        <a:p>
          <a:endParaRPr lang="en-US"/>
        </a:p>
      </dgm:t>
    </dgm:pt>
    <dgm:pt modelId="{38B2B9F5-1CC6-4B32-AC18-8E47DC4C1FE2}" type="pres">
      <dgm:prSet presAssocID="{4631EFEF-AA16-46E1-B7CA-D21679AD7C81}" presName="Name9" presStyleLbl="parChTrans1D2" presStyleIdx="0" presStyleCnt="8"/>
      <dgm:spPr/>
      <dgm:t>
        <a:bodyPr/>
        <a:lstStyle/>
        <a:p>
          <a:endParaRPr lang="en-US"/>
        </a:p>
      </dgm:t>
    </dgm:pt>
    <dgm:pt modelId="{FC881B5D-749F-4E2C-99A9-1C3019631C73}" type="pres">
      <dgm:prSet presAssocID="{4631EFEF-AA16-46E1-B7CA-D21679AD7C81}" presName="connTx" presStyleLbl="parChTrans1D2" presStyleIdx="0" presStyleCnt="8"/>
      <dgm:spPr/>
      <dgm:t>
        <a:bodyPr/>
        <a:lstStyle/>
        <a:p>
          <a:endParaRPr lang="en-US"/>
        </a:p>
      </dgm:t>
    </dgm:pt>
    <dgm:pt modelId="{4D6B6A4A-53C6-43F0-B6ED-3B34F0B7FFF4}" type="pres">
      <dgm:prSet presAssocID="{65A8C9E8-4397-493D-8C52-5E3AF6992516}" presName="node" presStyleLbl="node1" presStyleIdx="0" presStyleCnt="8">
        <dgm:presLayoutVars>
          <dgm:bulletEnabled val="1"/>
        </dgm:presLayoutVars>
      </dgm:prSet>
      <dgm:spPr/>
      <dgm:t>
        <a:bodyPr/>
        <a:lstStyle/>
        <a:p>
          <a:endParaRPr lang="en-US"/>
        </a:p>
      </dgm:t>
    </dgm:pt>
    <dgm:pt modelId="{84BDA3D8-763A-41F8-9F05-990D695E34B4}" type="pres">
      <dgm:prSet presAssocID="{1A43C898-C237-40E1-AF63-26959F9B78DB}" presName="Name9" presStyleLbl="parChTrans1D2" presStyleIdx="1" presStyleCnt="8"/>
      <dgm:spPr/>
      <dgm:t>
        <a:bodyPr/>
        <a:lstStyle/>
        <a:p>
          <a:endParaRPr lang="en-US"/>
        </a:p>
      </dgm:t>
    </dgm:pt>
    <dgm:pt modelId="{DC190C6D-B42F-4693-8A59-D38FFBE43F4B}" type="pres">
      <dgm:prSet presAssocID="{1A43C898-C237-40E1-AF63-26959F9B78DB}" presName="connTx" presStyleLbl="parChTrans1D2" presStyleIdx="1" presStyleCnt="8"/>
      <dgm:spPr/>
      <dgm:t>
        <a:bodyPr/>
        <a:lstStyle/>
        <a:p>
          <a:endParaRPr lang="en-US"/>
        </a:p>
      </dgm:t>
    </dgm:pt>
    <dgm:pt modelId="{6244EA27-FB26-465E-97BB-80F3391BC5C1}" type="pres">
      <dgm:prSet presAssocID="{C433A31A-D5D6-451C-9A1B-ADDBD4ADFB50}" presName="node" presStyleLbl="node1" presStyleIdx="1" presStyleCnt="8">
        <dgm:presLayoutVars>
          <dgm:bulletEnabled val="1"/>
        </dgm:presLayoutVars>
      </dgm:prSet>
      <dgm:spPr/>
      <dgm:t>
        <a:bodyPr/>
        <a:lstStyle/>
        <a:p>
          <a:endParaRPr lang="en-US"/>
        </a:p>
      </dgm:t>
    </dgm:pt>
    <dgm:pt modelId="{D9463F81-5471-40EB-A178-E9FACB924129}" type="pres">
      <dgm:prSet presAssocID="{39151AC1-7480-42CC-A1C3-5480BCBD0384}" presName="Name9" presStyleLbl="parChTrans1D2" presStyleIdx="2" presStyleCnt="8"/>
      <dgm:spPr/>
      <dgm:t>
        <a:bodyPr/>
        <a:lstStyle/>
        <a:p>
          <a:endParaRPr lang="en-US"/>
        </a:p>
      </dgm:t>
    </dgm:pt>
    <dgm:pt modelId="{DFB3B848-51A7-4402-A262-457B5D6D69CC}" type="pres">
      <dgm:prSet presAssocID="{39151AC1-7480-42CC-A1C3-5480BCBD0384}" presName="connTx" presStyleLbl="parChTrans1D2" presStyleIdx="2" presStyleCnt="8"/>
      <dgm:spPr/>
      <dgm:t>
        <a:bodyPr/>
        <a:lstStyle/>
        <a:p>
          <a:endParaRPr lang="en-US"/>
        </a:p>
      </dgm:t>
    </dgm:pt>
    <dgm:pt modelId="{07C0480C-0CA0-4B46-B44E-E85B683C011C}" type="pres">
      <dgm:prSet presAssocID="{CCD3FB48-FF0F-4EF5-A7AB-39D9BCE307E0}" presName="node" presStyleLbl="node1" presStyleIdx="2" presStyleCnt="8">
        <dgm:presLayoutVars>
          <dgm:bulletEnabled val="1"/>
        </dgm:presLayoutVars>
      </dgm:prSet>
      <dgm:spPr/>
      <dgm:t>
        <a:bodyPr/>
        <a:lstStyle/>
        <a:p>
          <a:endParaRPr lang="en-US"/>
        </a:p>
      </dgm:t>
    </dgm:pt>
    <dgm:pt modelId="{3DE31F54-265B-4623-B5DA-D82B89B646E5}" type="pres">
      <dgm:prSet presAssocID="{573F7022-945A-4F6E-8C62-FF20B300457A}" presName="Name9" presStyleLbl="parChTrans1D2" presStyleIdx="3" presStyleCnt="8"/>
      <dgm:spPr/>
      <dgm:t>
        <a:bodyPr/>
        <a:lstStyle/>
        <a:p>
          <a:endParaRPr lang="en-US"/>
        </a:p>
      </dgm:t>
    </dgm:pt>
    <dgm:pt modelId="{FD09D838-C261-4BC1-8954-C1796625F055}" type="pres">
      <dgm:prSet presAssocID="{573F7022-945A-4F6E-8C62-FF20B300457A}" presName="connTx" presStyleLbl="parChTrans1D2" presStyleIdx="3" presStyleCnt="8"/>
      <dgm:spPr/>
      <dgm:t>
        <a:bodyPr/>
        <a:lstStyle/>
        <a:p>
          <a:endParaRPr lang="en-US"/>
        </a:p>
      </dgm:t>
    </dgm:pt>
    <dgm:pt modelId="{E5EA836E-4119-4477-B615-34D6DC39214D}" type="pres">
      <dgm:prSet presAssocID="{D495926F-092A-42F6-B484-6F0C98BB3FB1}" presName="node" presStyleLbl="node1" presStyleIdx="3" presStyleCnt="8">
        <dgm:presLayoutVars>
          <dgm:bulletEnabled val="1"/>
        </dgm:presLayoutVars>
      </dgm:prSet>
      <dgm:spPr/>
      <dgm:t>
        <a:bodyPr/>
        <a:lstStyle/>
        <a:p>
          <a:endParaRPr lang="en-US"/>
        </a:p>
      </dgm:t>
    </dgm:pt>
    <dgm:pt modelId="{574834BF-66C7-488E-AD45-77C89A800DE6}" type="pres">
      <dgm:prSet presAssocID="{EAED12FA-2EA4-460F-A38A-E79F766691C8}" presName="Name9" presStyleLbl="parChTrans1D2" presStyleIdx="4" presStyleCnt="8"/>
      <dgm:spPr/>
      <dgm:t>
        <a:bodyPr/>
        <a:lstStyle/>
        <a:p>
          <a:endParaRPr lang="en-US"/>
        </a:p>
      </dgm:t>
    </dgm:pt>
    <dgm:pt modelId="{74C701F5-00E4-432A-BAB0-0CE645AE7F17}" type="pres">
      <dgm:prSet presAssocID="{EAED12FA-2EA4-460F-A38A-E79F766691C8}" presName="connTx" presStyleLbl="parChTrans1D2" presStyleIdx="4" presStyleCnt="8"/>
      <dgm:spPr/>
      <dgm:t>
        <a:bodyPr/>
        <a:lstStyle/>
        <a:p>
          <a:endParaRPr lang="en-US"/>
        </a:p>
      </dgm:t>
    </dgm:pt>
    <dgm:pt modelId="{D1A5B4B3-B6C0-4401-936F-0E429838AF49}" type="pres">
      <dgm:prSet presAssocID="{AA4B213E-5864-46D7-A7C8-4A5D2ADF3F2F}" presName="node" presStyleLbl="node1" presStyleIdx="4" presStyleCnt="8">
        <dgm:presLayoutVars>
          <dgm:bulletEnabled val="1"/>
        </dgm:presLayoutVars>
      </dgm:prSet>
      <dgm:spPr/>
      <dgm:t>
        <a:bodyPr/>
        <a:lstStyle/>
        <a:p>
          <a:endParaRPr lang="en-US"/>
        </a:p>
      </dgm:t>
    </dgm:pt>
    <dgm:pt modelId="{79CC435E-3206-41F3-BEC6-36FED18D4BFA}" type="pres">
      <dgm:prSet presAssocID="{1BDF47DF-59FE-4534-9857-E0F8B5DF5DA8}" presName="Name9" presStyleLbl="parChTrans1D2" presStyleIdx="5" presStyleCnt="8"/>
      <dgm:spPr/>
      <dgm:t>
        <a:bodyPr/>
        <a:lstStyle/>
        <a:p>
          <a:endParaRPr lang="en-US"/>
        </a:p>
      </dgm:t>
    </dgm:pt>
    <dgm:pt modelId="{714DA884-DF02-4AA4-8A1A-F153ABD62793}" type="pres">
      <dgm:prSet presAssocID="{1BDF47DF-59FE-4534-9857-E0F8B5DF5DA8}" presName="connTx" presStyleLbl="parChTrans1D2" presStyleIdx="5" presStyleCnt="8"/>
      <dgm:spPr/>
      <dgm:t>
        <a:bodyPr/>
        <a:lstStyle/>
        <a:p>
          <a:endParaRPr lang="en-US"/>
        </a:p>
      </dgm:t>
    </dgm:pt>
    <dgm:pt modelId="{572CAC31-5F69-4119-B833-5FE10913557C}" type="pres">
      <dgm:prSet presAssocID="{95783296-8401-4A26-B764-8A933119CDE7}" presName="node" presStyleLbl="node1" presStyleIdx="5" presStyleCnt="8">
        <dgm:presLayoutVars>
          <dgm:bulletEnabled val="1"/>
        </dgm:presLayoutVars>
      </dgm:prSet>
      <dgm:spPr/>
      <dgm:t>
        <a:bodyPr/>
        <a:lstStyle/>
        <a:p>
          <a:endParaRPr lang="en-US"/>
        </a:p>
      </dgm:t>
    </dgm:pt>
    <dgm:pt modelId="{CDB7B83F-1307-466E-8A42-6498BB17F634}" type="pres">
      <dgm:prSet presAssocID="{531DC513-D5AD-4177-97FE-39E0E38BD690}" presName="Name9" presStyleLbl="parChTrans1D2" presStyleIdx="6" presStyleCnt="8"/>
      <dgm:spPr/>
      <dgm:t>
        <a:bodyPr/>
        <a:lstStyle/>
        <a:p>
          <a:endParaRPr lang="en-US"/>
        </a:p>
      </dgm:t>
    </dgm:pt>
    <dgm:pt modelId="{48903A04-3BCE-471D-8AC1-3DDBED178BFD}" type="pres">
      <dgm:prSet presAssocID="{531DC513-D5AD-4177-97FE-39E0E38BD690}" presName="connTx" presStyleLbl="parChTrans1D2" presStyleIdx="6" presStyleCnt="8"/>
      <dgm:spPr/>
      <dgm:t>
        <a:bodyPr/>
        <a:lstStyle/>
        <a:p>
          <a:endParaRPr lang="en-US"/>
        </a:p>
      </dgm:t>
    </dgm:pt>
    <dgm:pt modelId="{D3DB058C-D8F2-40D4-BAA1-05AAAE0AC5BD}" type="pres">
      <dgm:prSet presAssocID="{222A6DBD-9D19-4344-A4E1-AA55945B7D9A}" presName="node" presStyleLbl="node1" presStyleIdx="6" presStyleCnt="8">
        <dgm:presLayoutVars>
          <dgm:bulletEnabled val="1"/>
        </dgm:presLayoutVars>
      </dgm:prSet>
      <dgm:spPr/>
      <dgm:t>
        <a:bodyPr/>
        <a:lstStyle/>
        <a:p>
          <a:endParaRPr lang="en-US"/>
        </a:p>
      </dgm:t>
    </dgm:pt>
    <dgm:pt modelId="{BF7EE4C4-78BD-4DA2-9B89-036E4711CAA2}" type="pres">
      <dgm:prSet presAssocID="{A1873F36-90CD-4676-AB58-71BA8D0A2FC8}" presName="Name9" presStyleLbl="parChTrans1D2" presStyleIdx="7" presStyleCnt="8"/>
      <dgm:spPr/>
      <dgm:t>
        <a:bodyPr/>
        <a:lstStyle/>
        <a:p>
          <a:endParaRPr lang="en-US"/>
        </a:p>
      </dgm:t>
    </dgm:pt>
    <dgm:pt modelId="{5F5A65F6-C2D9-49F2-8E23-FDE1DFD15298}" type="pres">
      <dgm:prSet presAssocID="{A1873F36-90CD-4676-AB58-71BA8D0A2FC8}" presName="connTx" presStyleLbl="parChTrans1D2" presStyleIdx="7" presStyleCnt="8"/>
      <dgm:spPr/>
      <dgm:t>
        <a:bodyPr/>
        <a:lstStyle/>
        <a:p>
          <a:endParaRPr lang="en-US"/>
        </a:p>
      </dgm:t>
    </dgm:pt>
    <dgm:pt modelId="{F3E0AC0B-2FE0-4F96-B3A5-AD5124903E0F}" type="pres">
      <dgm:prSet presAssocID="{10577178-6351-4E24-AC51-968195FE9487}" presName="node" presStyleLbl="node1" presStyleIdx="7" presStyleCnt="8">
        <dgm:presLayoutVars>
          <dgm:bulletEnabled val="1"/>
        </dgm:presLayoutVars>
      </dgm:prSet>
      <dgm:spPr/>
      <dgm:t>
        <a:bodyPr/>
        <a:lstStyle/>
        <a:p>
          <a:endParaRPr lang="en-US"/>
        </a:p>
      </dgm:t>
    </dgm:pt>
  </dgm:ptLst>
  <dgm:cxnLst>
    <dgm:cxn modelId="{17D548C0-8237-48D7-8E21-F8B6EE2BD0E9}" type="presOf" srcId="{573F7022-945A-4F6E-8C62-FF20B300457A}" destId="{3DE31F54-265B-4623-B5DA-D82B89B646E5}" srcOrd="0" destOrd="0" presId="urn:microsoft.com/office/officeart/2005/8/layout/radial1"/>
    <dgm:cxn modelId="{481C6A19-46BA-423E-B8E9-55BBD4A8A812}" srcId="{4E452B73-C292-4B6C-A9DC-9AD2EB41013B}" destId="{896EADD7-7390-404B-969B-E2A53D6563E7}" srcOrd="0" destOrd="0" parTransId="{0EB291DA-9776-4BFC-8A70-6A0987D28F4A}" sibTransId="{EB745FEF-5E0F-4FE7-8ED1-1892EAC3C04B}"/>
    <dgm:cxn modelId="{E93A8CCE-0030-45EF-B043-1FBD4AF5ABEC}" srcId="{896EADD7-7390-404B-969B-E2A53D6563E7}" destId="{10577178-6351-4E24-AC51-968195FE9487}" srcOrd="7" destOrd="0" parTransId="{A1873F36-90CD-4676-AB58-71BA8D0A2FC8}" sibTransId="{EAD11C6A-A549-47CC-AF8A-325A95528E54}"/>
    <dgm:cxn modelId="{9335ACCA-018F-4BF3-AD66-464394ECAF58}" type="presOf" srcId="{65A8C9E8-4397-493D-8C52-5E3AF6992516}" destId="{4D6B6A4A-53C6-43F0-B6ED-3B34F0B7FFF4}" srcOrd="0" destOrd="0" presId="urn:microsoft.com/office/officeart/2005/8/layout/radial1"/>
    <dgm:cxn modelId="{1918131A-425C-4A49-8CBC-352E3AD7B81A}" type="presOf" srcId="{10577178-6351-4E24-AC51-968195FE9487}" destId="{F3E0AC0B-2FE0-4F96-B3A5-AD5124903E0F}" srcOrd="0" destOrd="0" presId="urn:microsoft.com/office/officeart/2005/8/layout/radial1"/>
    <dgm:cxn modelId="{54F87E2A-9EA8-4196-9F17-8313FD4F15EA}" srcId="{896EADD7-7390-404B-969B-E2A53D6563E7}" destId="{AA4B213E-5864-46D7-A7C8-4A5D2ADF3F2F}" srcOrd="4" destOrd="0" parTransId="{EAED12FA-2EA4-460F-A38A-E79F766691C8}" sibTransId="{333EEBBC-7C49-4A95-A990-08DDAC9D8350}"/>
    <dgm:cxn modelId="{C8A0E438-D97F-4FD9-9B19-3EA5948EFAF5}" srcId="{896EADD7-7390-404B-969B-E2A53D6563E7}" destId="{65A8C9E8-4397-493D-8C52-5E3AF6992516}" srcOrd="0" destOrd="0" parTransId="{4631EFEF-AA16-46E1-B7CA-D21679AD7C81}" sibTransId="{F38B87D8-1E26-4D04-B2C5-DD93434004D7}"/>
    <dgm:cxn modelId="{98E2AD44-A023-4992-A6A3-5EA3358F3A6B}" type="presOf" srcId="{222A6DBD-9D19-4344-A4E1-AA55945B7D9A}" destId="{D3DB058C-D8F2-40D4-BAA1-05AAAE0AC5BD}" srcOrd="0" destOrd="0" presId="urn:microsoft.com/office/officeart/2005/8/layout/radial1"/>
    <dgm:cxn modelId="{BE758F98-F7F3-42B0-8D4A-90FD8CA68AA8}" type="presOf" srcId="{EAED12FA-2EA4-460F-A38A-E79F766691C8}" destId="{74C701F5-00E4-432A-BAB0-0CE645AE7F17}" srcOrd="1" destOrd="0" presId="urn:microsoft.com/office/officeart/2005/8/layout/radial1"/>
    <dgm:cxn modelId="{C1DC0A8E-4B94-4642-A16F-2362ED6F6CB3}" type="presOf" srcId="{C433A31A-D5D6-451C-9A1B-ADDBD4ADFB50}" destId="{6244EA27-FB26-465E-97BB-80F3391BC5C1}" srcOrd="0" destOrd="0" presId="urn:microsoft.com/office/officeart/2005/8/layout/radial1"/>
    <dgm:cxn modelId="{AE20A24F-C8FC-4C63-A09B-310A49FBD9C1}" type="presOf" srcId="{4631EFEF-AA16-46E1-B7CA-D21679AD7C81}" destId="{FC881B5D-749F-4E2C-99A9-1C3019631C73}" srcOrd="1" destOrd="0" presId="urn:microsoft.com/office/officeart/2005/8/layout/radial1"/>
    <dgm:cxn modelId="{CF2713B7-B689-44E0-B8A3-C3719E765C99}" type="presOf" srcId="{4E452B73-C292-4B6C-A9DC-9AD2EB41013B}" destId="{69B815B0-A50D-4B08-98B6-8CEDACE7E6AE}" srcOrd="0" destOrd="0" presId="urn:microsoft.com/office/officeart/2005/8/layout/radial1"/>
    <dgm:cxn modelId="{7DD09A05-2AF1-4CDE-89DB-326F5CF17758}" type="presOf" srcId="{CCD3FB48-FF0F-4EF5-A7AB-39D9BCE307E0}" destId="{07C0480C-0CA0-4B46-B44E-E85B683C011C}" srcOrd="0" destOrd="0" presId="urn:microsoft.com/office/officeart/2005/8/layout/radial1"/>
    <dgm:cxn modelId="{24E171C4-CE9C-4419-872B-8C490D52E682}" srcId="{896EADD7-7390-404B-969B-E2A53D6563E7}" destId="{CCD3FB48-FF0F-4EF5-A7AB-39D9BCE307E0}" srcOrd="2" destOrd="0" parTransId="{39151AC1-7480-42CC-A1C3-5480BCBD0384}" sibTransId="{8816E3CA-E83E-4B6F-90CE-8409FC6FB612}"/>
    <dgm:cxn modelId="{5A2C35CD-CA62-4A0A-8DAA-9AAB4F909634}" type="presOf" srcId="{AA4B213E-5864-46D7-A7C8-4A5D2ADF3F2F}" destId="{D1A5B4B3-B6C0-4401-936F-0E429838AF49}" srcOrd="0" destOrd="0" presId="urn:microsoft.com/office/officeart/2005/8/layout/radial1"/>
    <dgm:cxn modelId="{5E9BE679-A247-4F1D-A0B8-A6CB83712D1D}" type="presOf" srcId="{1A43C898-C237-40E1-AF63-26959F9B78DB}" destId="{84BDA3D8-763A-41F8-9F05-990D695E34B4}" srcOrd="0" destOrd="0" presId="urn:microsoft.com/office/officeart/2005/8/layout/radial1"/>
    <dgm:cxn modelId="{CAB7A8D3-B38C-44F9-87D6-C47A8823EF01}" type="presOf" srcId="{4631EFEF-AA16-46E1-B7CA-D21679AD7C81}" destId="{38B2B9F5-1CC6-4B32-AC18-8E47DC4C1FE2}" srcOrd="0" destOrd="0" presId="urn:microsoft.com/office/officeart/2005/8/layout/radial1"/>
    <dgm:cxn modelId="{E8701D95-CC50-4CE9-81B6-15C4B2B58C6F}" type="presOf" srcId="{573F7022-945A-4F6E-8C62-FF20B300457A}" destId="{FD09D838-C261-4BC1-8954-C1796625F055}" srcOrd="1" destOrd="0" presId="urn:microsoft.com/office/officeart/2005/8/layout/radial1"/>
    <dgm:cxn modelId="{99E5A0D9-9D8B-4F41-84EE-859E7048B9FD}" type="presOf" srcId="{1BDF47DF-59FE-4534-9857-E0F8B5DF5DA8}" destId="{714DA884-DF02-4AA4-8A1A-F153ABD62793}" srcOrd="1" destOrd="0" presId="urn:microsoft.com/office/officeart/2005/8/layout/radial1"/>
    <dgm:cxn modelId="{993D3510-8592-4085-9555-1C82B5452083}" type="presOf" srcId="{A1873F36-90CD-4676-AB58-71BA8D0A2FC8}" destId="{BF7EE4C4-78BD-4DA2-9B89-036E4711CAA2}" srcOrd="0" destOrd="0" presId="urn:microsoft.com/office/officeart/2005/8/layout/radial1"/>
    <dgm:cxn modelId="{69CFB313-39A3-4DCB-991B-50B57331E8FC}" type="presOf" srcId="{1BDF47DF-59FE-4534-9857-E0F8B5DF5DA8}" destId="{79CC435E-3206-41F3-BEC6-36FED18D4BFA}" srcOrd="0" destOrd="0" presId="urn:microsoft.com/office/officeart/2005/8/layout/radial1"/>
    <dgm:cxn modelId="{404CD524-BD7A-4E2E-BAE4-589CE4F79144}" type="presOf" srcId="{EAED12FA-2EA4-460F-A38A-E79F766691C8}" destId="{574834BF-66C7-488E-AD45-77C89A800DE6}" srcOrd="0" destOrd="0" presId="urn:microsoft.com/office/officeart/2005/8/layout/radial1"/>
    <dgm:cxn modelId="{9ABC7F17-D389-4DB5-8810-178638FB6B1C}" srcId="{896EADD7-7390-404B-969B-E2A53D6563E7}" destId="{C433A31A-D5D6-451C-9A1B-ADDBD4ADFB50}" srcOrd="1" destOrd="0" parTransId="{1A43C898-C237-40E1-AF63-26959F9B78DB}" sibTransId="{8B2DE7E7-2E28-463E-A665-998229822EB8}"/>
    <dgm:cxn modelId="{EA7453F4-5A2E-45D1-A4D5-F347FB547C14}" srcId="{896EADD7-7390-404B-969B-E2A53D6563E7}" destId="{95783296-8401-4A26-B764-8A933119CDE7}" srcOrd="5" destOrd="0" parTransId="{1BDF47DF-59FE-4534-9857-E0F8B5DF5DA8}" sibTransId="{B6B594F0-C796-4275-92B9-91BCC257ADD5}"/>
    <dgm:cxn modelId="{50F30919-4A93-4082-BE42-A0CE636CBB06}" type="presOf" srcId="{39151AC1-7480-42CC-A1C3-5480BCBD0384}" destId="{DFB3B848-51A7-4402-A262-457B5D6D69CC}" srcOrd="1" destOrd="0" presId="urn:microsoft.com/office/officeart/2005/8/layout/radial1"/>
    <dgm:cxn modelId="{97E07990-0283-4579-B1BA-DD13BB72B458}" type="presOf" srcId="{531DC513-D5AD-4177-97FE-39E0E38BD690}" destId="{48903A04-3BCE-471D-8AC1-3DDBED178BFD}" srcOrd="1" destOrd="0" presId="urn:microsoft.com/office/officeart/2005/8/layout/radial1"/>
    <dgm:cxn modelId="{7FB50DA1-1F8C-400C-95FE-69C3F4DF7D93}" type="presOf" srcId="{95783296-8401-4A26-B764-8A933119CDE7}" destId="{572CAC31-5F69-4119-B833-5FE10913557C}" srcOrd="0" destOrd="0" presId="urn:microsoft.com/office/officeart/2005/8/layout/radial1"/>
    <dgm:cxn modelId="{D3714EA3-8E6E-48AB-A5DF-B83C6C9F2250}" type="presOf" srcId="{1A43C898-C237-40E1-AF63-26959F9B78DB}" destId="{DC190C6D-B42F-4693-8A59-D38FFBE43F4B}" srcOrd="1" destOrd="0" presId="urn:microsoft.com/office/officeart/2005/8/layout/radial1"/>
    <dgm:cxn modelId="{E387AEB9-8306-47F6-BCCA-6B9614319885}" type="presOf" srcId="{39151AC1-7480-42CC-A1C3-5480BCBD0384}" destId="{D9463F81-5471-40EB-A178-E9FACB924129}" srcOrd="0" destOrd="0" presId="urn:microsoft.com/office/officeart/2005/8/layout/radial1"/>
    <dgm:cxn modelId="{66E47D04-5DCA-4CC8-ACC7-94768D7F8ECC}" type="presOf" srcId="{896EADD7-7390-404B-969B-E2A53D6563E7}" destId="{1E9974CD-419D-4218-AC15-33F93A96560B}" srcOrd="0" destOrd="0" presId="urn:microsoft.com/office/officeart/2005/8/layout/radial1"/>
    <dgm:cxn modelId="{0CBB9623-1943-4B40-A61B-519498D9532E}" srcId="{896EADD7-7390-404B-969B-E2A53D6563E7}" destId="{222A6DBD-9D19-4344-A4E1-AA55945B7D9A}" srcOrd="6" destOrd="0" parTransId="{531DC513-D5AD-4177-97FE-39E0E38BD690}" sibTransId="{D25A0C7B-D6A8-4D3A-BCC5-C9D0D83BFF94}"/>
    <dgm:cxn modelId="{7DDC6FA3-EABA-45A5-B96F-74391CE21B05}" srcId="{896EADD7-7390-404B-969B-E2A53D6563E7}" destId="{D495926F-092A-42F6-B484-6F0C98BB3FB1}" srcOrd="3" destOrd="0" parTransId="{573F7022-945A-4F6E-8C62-FF20B300457A}" sibTransId="{06D89D73-ED9D-43B5-8562-4025F54EF8BE}"/>
    <dgm:cxn modelId="{414DC7D7-037E-460E-ADC6-7EE850BBABE1}" type="presOf" srcId="{A1873F36-90CD-4676-AB58-71BA8D0A2FC8}" destId="{5F5A65F6-C2D9-49F2-8E23-FDE1DFD15298}" srcOrd="1" destOrd="0" presId="urn:microsoft.com/office/officeart/2005/8/layout/radial1"/>
    <dgm:cxn modelId="{90CBC2FD-2BBA-44EF-BF30-188010C45B6B}" type="presOf" srcId="{531DC513-D5AD-4177-97FE-39E0E38BD690}" destId="{CDB7B83F-1307-466E-8A42-6498BB17F634}" srcOrd="0" destOrd="0" presId="urn:microsoft.com/office/officeart/2005/8/layout/radial1"/>
    <dgm:cxn modelId="{30277C23-FD9E-44CD-8EF6-8D8622F4186B}" type="presOf" srcId="{D495926F-092A-42F6-B484-6F0C98BB3FB1}" destId="{E5EA836E-4119-4477-B615-34D6DC39214D}" srcOrd="0" destOrd="0" presId="urn:microsoft.com/office/officeart/2005/8/layout/radial1"/>
    <dgm:cxn modelId="{ED779E30-9615-4711-9F17-9542036A6D76}" type="presParOf" srcId="{69B815B0-A50D-4B08-98B6-8CEDACE7E6AE}" destId="{1E9974CD-419D-4218-AC15-33F93A96560B}" srcOrd="0" destOrd="0" presId="urn:microsoft.com/office/officeart/2005/8/layout/radial1"/>
    <dgm:cxn modelId="{EC0E9B25-103A-4791-A3D7-DC5CFD6CA4B4}" type="presParOf" srcId="{69B815B0-A50D-4B08-98B6-8CEDACE7E6AE}" destId="{38B2B9F5-1CC6-4B32-AC18-8E47DC4C1FE2}" srcOrd="1" destOrd="0" presId="urn:microsoft.com/office/officeart/2005/8/layout/radial1"/>
    <dgm:cxn modelId="{5E5790FD-16DB-4E04-980A-61E0419EE401}" type="presParOf" srcId="{38B2B9F5-1CC6-4B32-AC18-8E47DC4C1FE2}" destId="{FC881B5D-749F-4E2C-99A9-1C3019631C73}" srcOrd="0" destOrd="0" presId="urn:microsoft.com/office/officeart/2005/8/layout/radial1"/>
    <dgm:cxn modelId="{762DF995-C242-4188-9F6F-CFA9DEEAEBE4}" type="presParOf" srcId="{69B815B0-A50D-4B08-98B6-8CEDACE7E6AE}" destId="{4D6B6A4A-53C6-43F0-B6ED-3B34F0B7FFF4}" srcOrd="2" destOrd="0" presId="urn:microsoft.com/office/officeart/2005/8/layout/radial1"/>
    <dgm:cxn modelId="{17A3864E-AAB7-449C-BEF9-B269A8069862}" type="presParOf" srcId="{69B815B0-A50D-4B08-98B6-8CEDACE7E6AE}" destId="{84BDA3D8-763A-41F8-9F05-990D695E34B4}" srcOrd="3" destOrd="0" presId="urn:microsoft.com/office/officeart/2005/8/layout/radial1"/>
    <dgm:cxn modelId="{569D9592-0A03-462C-A27C-6729082215E5}" type="presParOf" srcId="{84BDA3D8-763A-41F8-9F05-990D695E34B4}" destId="{DC190C6D-B42F-4693-8A59-D38FFBE43F4B}" srcOrd="0" destOrd="0" presId="urn:microsoft.com/office/officeart/2005/8/layout/radial1"/>
    <dgm:cxn modelId="{5DB5F75A-17C4-49A8-A403-72480C167C09}" type="presParOf" srcId="{69B815B0-A50D-4B08-98B6-8CEDACE7E6AE}" destId="{6244EA27-FB26-465E-97BB-80F3391BC5C1}" srcOrd="4" destOrd="0" presId="urn:microsoft.com/office/officeart/2005/8/layout/radial1"/>
    <dgm:cxn modelId="{C76B96C8-BBA6-4FD5-8F9E-2BABA3940986}" type="presParOf" srcId="{69B815B0-A50D-4B08-98B6-8CEDACE7E6AE}" destId="{D9463F81-5471-40EB-A178-E9FACB924129}" srcOrd="5" destOrd="0" presId="urn:microsoft.com/office/officeart/2005/8/layout/radial1"/>
    <dgm:cxn modelId="{A41E2BDB-3B7C-4136-A0DB-045C91158DD5}" type="presParOf" srcId="{D9463F81-5471-40EB-A178-E9FACB924129}" destId="{DFB3B848-51A7-4402-A262-457B5D6D69CC}" srcOrd="0" destOrd="0" presId="urn:microsoft.com/office/officeart/2005/8/layout/radial1"/>
    <dgm:cxn modelId="{E66B0F5F-00CA-473C-A55B-2CB6A39E899E}" type="presParOf" srcId="{69B815B0-A50D-4B08-98B6-8CEDACE7E6AE}" destId="{07C0480C-0CA0-4B46-B44E-E85B683C011C}" srcOrd="6" destOrd="0" presId="urn:microsoft.com/office/officeart/2005/8/layout/radial1"/>
    <dgm:cxn modelId="{02FA4583-458A-4BCD-94B4-2D30561469F1}" type="presParOf" srcId="{69B815B0-A50D-4B08-98B6-8CEDACE7E6AE}" destId="{3DE31F54-265B-4623-B5DA-D82B89B646E5}" srcOrd="7" destOrd="0" presId="urn:microsoft.com/office/officeart/2005/8/layout/radial1"/>
    <dgm:cxn modelId="{0E939C4A-2331-4FC2-824A-AFEA8A5A7174}" type="presParOf" srcId="{3DE31F54-265B-4623-B5DA-D82B89B646E5}" destId="{FD09D838-C261-4BC1-8954-C1796625F055}" srcOrd="0" destOrd="0" presId="urn:microsoft.com/office/officeart/2005/8/layout/radial1"/>
    <dgm:cxn modelId="{A373338B-EFE0-4DEF-A207-4DA509A85382}" type="presParOf" srcId="{69B815B0-A50D-4B08-98B6-8CEDACE7E6AE}" destId="{E5EA836E-4119-4477-B615-34D6DC39214D}" srcOrd="8" destOrd="0" presId="urn:microsoft.com/office/officeart/2005/8/layout/radial1"/>
    <dgm:cxn modelId="{BAE827E8-8F48-459F-A727-639E5AC5EA7F}" type="presParOf" srcId="{69B815B0-A50D-4B08-98B6-8CEDACE7E6AE}" destId="{574834BF-66C7-488E-AD45-77C89A800DE6}" srcOrd="9" destOrd="0" presId="urn:microsoft.com/office/officeart/2005/8/layout/radial1"/>
    <dgm:cxn modelId="{0E05199F-1B2E-4CE8-8B56-C43FC51B7CD0}" type="presParOf" srcId="{574834BF-66C7-488E-AD45-77C89A800DE6}" destId="{74C701F5-00E4-432A-BAB0-0CE645AE7F17}" srcOrd="0" destOrd="0" presId="urn:microsoft.com/office/officeart/2005/8/layout/radial1"/>
    <dgm:cxn modelId="{A74F0429-5B8D-400E-86C7-E446D29CC2BA}" type="presParOf" srcId="{69B815B0-A50D-4B08-98B6-8CEDACE7E6AE}" destId="{D1A5B4B3-B6C0-4401-936F-0E429838AF49}" srcOrd="10" destOrd="0" presId="urn:microsoft.com/office/officeart/2005/8/layout/radial1"/>
    <dgm:cxn modelId="{0573499D-B5CA-45AB-9D2C-354BDF243313}" type="presParOf" srcId="{69B815B0-A50D-4B08-98B6-8CEDACE7E6AE}" destId="{79CC435E-3206-41F3-BEC6-36FED18D4BFA}" srcOrd="11" destOrd="0" presId="urn:microsoft.com/office/officeart/2005/8/layout/radial1"/>
    <dgm:cxn modelId="{27927CDD-F827-4F6C-B21A-43991C2C985F}" type="presParOf" srcId="{79CC435E-3206-41F3-BEC6-36FED18D4BFA}" destId="{714DA884-DF02-4AA4-8A1A-F153ABD62793}" srcOrd="0" destOrd="0" presId="urn:microsoft.com/office/officeart/2005/8/layout/radial1"/>
    <dgm:cxn modelId="{4ED654B2-80C7-4345-BFCD-329609E6B452}" type="presParOf" srcId="{69B815B0-A50D-4B08-98B6-8CEDACE7E6AE}" destId="{572CAC31-5F69-4119-B833-5FE10913557C}" srcOrd="12" destOrd="0" presId="urn:microsoft.com/office/officeart/2005/8/layout/radial1"/>
    <dgm:cxn modelId="{ADBE4338-0ECE-499C-A6B7-DBDBD04FADD5}" type="presParOf" srcId="{69B815B0-A50D-4B08-98B6-8CEDACE7E6AE}" destId="{CDB7B83F-1307-466E-8A42-6498BB17F634}" srcOrd="13" destOrd="0" presId="urn:microsoft.com/office/officeart/2005/8/layout/radial1"/>
    <dgm:cxn modelId="{5325664F-AFF0-4D48-8DAC-E836F1F39515}" type="presParOf" srcId="{CDB7B83F-1307-466E-8A42-6498BB17F634}" destId="{48903A04-3BCE-471D-8AC1-3DDBED178BFD}" srcOrd="0" destOrd="0" presId="urn:microsoft.com/office/officeart/2005/8/layout/radial1"/>
    <dgm:cxn modelId="{DCA7E527-64F4-4108-8E21-9372898589B9}" type="presParOf" srcId="{69B815B0-A50D-4B08-98B6-8CEDACE7E6AE}" destId="{D3DB058C-D8F2-40D4-BAA1-05AAAE0AC5BD}" srcOrd="14" destOrd="0" presId="urn:microsoft.com/office/officeart/2005/8/layout/radial1"/>
    <dgm:cxn modelId="{31E689B0-98E5-403C-AA59-7EBEFA01E681}" type="presParOf" srcId="{69B815B0-A50D-4B08-98B6-8CEDACE7E6AE}" destId="{BF7EE4C4-78BD-4DA2-9B89-036E4711CAA2}" srcOrd="15" destOrd="0" presId="urn:microsoft.com/office/officeart/2005/8/layout/radial1"/>
    <dgm:cxn modelId="{B9B17E03-CAC4-4230-9E63-D714C7D4EF96}" type="presParOf" srcId="{BF7EE4C4-78BD-4DA2-9B89-036E4711CAA2}" destId="{5F5A65F6-C2D9-49F2-8E23-FDE1DFD15298}" srcOrd="0" destOrd="0" presId="urn:microsoft.com/office/officeart/2005/8/layout/radial1"/>
    <dgm:cxn modelId="{76134B29-4170-4FB1-BACE-745B6AD5535B}" type="presParOf" srcId="{69B815B0-A50D-4B08-98B6-8CEDACE7E6AE}" destId="{F3E0AC0B-2FE0-4F96-B3A5-AD5124903E0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452B73-C292-4B6C-A9DC-9AD2EB41013B}"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US"/>
        </a:p>
      </dgm:t>
    </dgm:pt>
    <dgm:pt modelId="{896EADD7-7390-404B-969B-E2A53D6563E7}">
      <dgm:prSet phldrT="[Text]" custT="1"/>
      <dgm:spPr>
        <a:solidFill>
          <a:schemeClr val="bg1">
            <a:lumMod val="65000"/>
          </a:schemeClr>
        </a:solidFill>
      </dgm:spPr>
      <dgm:t>
        <a:bodyPr/>
        <a:lstStyle/>
        <a:p>
          <a:endParaRPr lang="en-US" sz="1600" dirty="0">
            <a:latin typeface="Century Gothic" panose="020B0502020202020204" pitchFamily="34" charset="0"/>
          </a:endParaRPr>
        </a:p>
      </dgm:t>
    </dgm:pt>
    <dgm:pt modelId="{0EB291DA-9776-4BFC-8A70-6A0987D28F4A}" type="parTrans" cxnId="{481C6A19-46BA-423E-B8E9-55BBD4A8A812}">
      <dgm:prSet/>
      <dgm:spPr/>
      <dgm:t>
        <a:bodyPr/>
        <a:lstStyle/>
        <a:p>
          <a:endParaRPr lang="en-US" sz="1600">
            <a:latin typeface="Century Gothic" panose="020B0502020202020204" pitchFamily="34" charset="0"/>
          </a:endParaRPr>
        </a:p>
      </dgm:t>
    </dgm:pt>
    <dgm:pt modelId="{EB745FEF-5E0F-4FE7-8ED1-1892EAC3C04B}" type="sibTrans" cxnId="{481C6A19-46BA-423E-B8E9-55BBD4A8A812}">
      <dgm:prSet/>
      <dgm:spPr/>
      <dgm:t>
        <a:bodyPr/>
        <a:lstStyle/>
        <a:p>
          <a:endParaRPr lang="en-US" sz="1600">
            <a:latin typeface="Century Gothic" panose="020B0502020202020204" pitchFamily="34" charset="0"/>
          </a:endParaRPr>
        </a:p>
      </dgm:t>
    </dgm:pt>
    <dgm:pt modelId="{65A8C9E8-4397-493D-8C52-5E3AF6992516}">
      <dgm:prSet phldrT="[Tex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Public housing residents </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4631EFEF-AA16-46E1-B7CA-D21679AD7C81}" type="parTrans" cxnId="{C8A0E438-D97F-4FD9-9B19-3EA5948EFAF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F38B87D8-1E26-4D04-B2C5-DD93434004D7}" type="sibTrans" cxnId="{C8A0E438-D97F-4FD9-9B19-3EA5948EFAF5}">
      <dgm:prSet/>
      <dgm:spPr/>
      <dgm:t>
        <a:bodyPr/>
        <a:lstStyle/>
        <a:p>
          <a:endParaRPr lang="en-US" sz="1600">
            <a:latin typeface="Century Gothic" panose="020B0502020202020204" pitchFamily="34" charset="0"/>
          </a:endParaRPr>
        </a:p>
      </dgm:t>
    </dgm:pt>
    <dgm:pt modelId="{AA4B213E-5864-46D7-A7C8-4A5D2ADF3F2F}">
      <dgm:prSet phldrT="[Tex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County Housing Authority</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EAED12FA-2EA4-460F-A38A-E79F766691C8}" type="parTrans" cxnId="{54F87E2A-9EA8-4196-9F17-8313FD4F15EA}">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333EEBBC-7C49-4A95-A990-08DDAC9D8350}" type="sibTrans" cxnId="{54F87E2A-9EA8-4196-9F17-8313FD4F15EA}">
      <dgm:prSet/>
      <dgm:spPr/>
      <dgm:t>
        <a:bodyPr/>
        <a:lstStyle/>
        <a:p>
          <a:endParaRPr lang="en-US" sz="1600">
            <a:latin typeface="Century Gothic" panose="020B0502020202020204" pitchFamily="34" charset="0"/>
          </a:endParaRPr>
        </a:p>
      </dgm:t>
    </dgm:pt>
    <dgm:pt modelId="{95783296-8401-4A26-B764-8A933119CDE7}">
      <dgm:prSet phldrT="[Tex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CDC</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1BDF47DF-59FE-4534-9857-E0F8B5DF5DA8}" type="parTrans" cxnId="{EA7453F4-5A2E-45D1-A4D5-F347FB547C14}">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B6B594F0-C796-4275-92B9-91BCC257ADD5}" type="sibTrans" cxnId="{EA7453F4-5A2E-45D1-A4D5-F347FB547C14}">
      <dgm:prSet/>
      <dgm:spPr/>
      <dgm:t>
        <a:bodyPr/>
        <a:lstStyle/>
        <a:p>
          <a:endParaRPr lang="en-US" sz="1600">
            <a:latin typeface="Century Gothic" panose="020B0502020202020204" pitchFamily="34" charset="0"/>
          </a:endParaRPr>
        </a:p>
      </dgm:t>
    </dgm:pt>
    <dgm:pt modelId="{10577178-6351-4E24-AC51-968195FE9487}">
      <dgm:prSet custT="1"/>
      <dgm:spPr>
        <a:solidFill>
          <a:srgbClr val="95B3D7">
            <a:alpha val="25098"/>
          </a:srgbClr>
        </a:solidFill>
      </dgm:spPr>
      <dgm:t>
        <a:bodyPr/>
        <a:lstStyle/>
        <a:p>
          <a:endParaRPr lang="en-US" sz="1600" dirty="0">
            <a:latin typeface="Century Gothic" panose="020B0502020202020204" pitchFamily="34" charset="0"/>
          </a:endParaRPr>
        </a:p>
      </dgm:t>
    </dgm:pt>
    <dgm:pt modelId="{A1873F36-90CD-4676-AB58-71BA8D0A2FC8}" type="parTrans" cxnId="{E93A8CCE-0030-45EF-B043-1FBD4AF5ABEC}">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EAD11C6A-A549-47CC-AF8A-325A95528E54}" type="sibTrans" cxnId="{E93A8CCE-0030-45EF-B043-1FBD4AF5ABEC}">
      <dgm:prSet/>
      <dgm:spPr/>
      <dgm:t>
        <a:bodyPr/>
        <a:lstStyle/>
        <a:p>
          <a:endParaRPr lang="en-US" sz="1600">
            <a:latin typeface="Century Gothic" panose="020B0502020202020204" pitchFamily="34" charset="0"/>
          </a:endParaRPr>
        </a:p>
      </dgm:t>
    </dgm:pt>
    <dgm:pt modelId="{222A6DBD-9D19-4344-A4E1-AA55945B7D9A}">
      <dgm:prSet custT="1"/>
      <dgm:spPr>
        <a:solidFill>
          <a:srgbClr val="95B3D7">
            <a:alpha val="25098"/>
          </a:srgbClr>
        </a:solidFill>
      </dgm:spPr>
      <dgm:t>
        <a:bodyPr/>
        <a:lstStyle/>
        <a:p>
          <a:endParaRPr lang="en-US" sz="1600" dirty="0">
            <a:latin typeface="Century Gothic" panose="020B0502020202020204" pitchFamily="34" charset="0"/>
          </a:endParaRPr>
        </a:p>
      </dgm:t>
    </dgm:pt>
    <dgm:pt modelId="{531DC513-D5AD-4177-97FE-39E0E38BD690}" type="parTrans" cxnId="{0CBB9623-1943-4B40-A61B-519498D9532E}">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D25A0C7B-D6A8-4D3A-BCC5-C9D0D83BFF94}" type="sibTrans" cxnId="{0CBB9623-1943-4B40-A61B-519498D9532E}">
      <dgm:prSet/>
      <dgm:spPr/>
      <dgm:t>
        <a:bodyPr/>
        <a:lstStyle/>
        <a:p>
          <a:endParaRPr lang="en-US" sz="1600">
            <a:latin typeface="Century Gothic" panose="020B0502020202020204" pitchFamily="34" charset="0"/>
          </a:endParaRPr>
        </a:p>
      </dgm:t>
    </dgm:pt>
    <dgm:pt modelId="{D495926F-092A-42F6-B484-6F0C98BB3FB1}">
      <dgm:prSet custT="1"/>
      <dgm:spPr>
        <a:solidFill>
          <a:srgbClr val="95B3D7">
            <a:alpha val="25098"/>
          </a:srgbClr>
        </a:solidFill>
      </dgm:spPr>
      <dgm:t>
        <a:bodyPr/>
        <a:lstStyle/>
        <a:p>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573F7022-945A-4F6E-8C62-FF20B300457A}" type="parTrans" cxnId="{7DDC6FA3-EABA-45A5-B96F-74391CE21B0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06D89D73-ED9D-43B5-8562-4025F54EF8BE}" type="sibTrans" cxnId="{7DDC6FA3-EABA-45A5-B96F-74391CE21B05}">
      <dgm:prSet/>
      <dgm:spPr/>
      <dgm:t>
        <a:bodyPr/>
        <a:lstStyle/>
        <a:p>
          <a:endParaRPr lang="en-US" sz="1600">
            <a:latin typeface="Century Gothic" panose="020B0502020202020204" pitchFamily="34" charset="0"/>
          </a:endParaRPr>
        </a:p>
      </dgm:t>
    </dgm:pt>
    <dgm:pt modelId="{CCD3FB48-FF0F-4EF5-A7AB-39D9BCE307E0}">
      <dgm:prSet custT="1"/>
      <dgm:spPr>
        <a:solidFill>
          <a:schemeClr val="accent1">
            <a:lumMod val="60000"/>
            <a:lumOff val="40000"/>
          </a:schemeClr>
        </a:solidFill>
      </dgm:spPr>
      <dgm:t>
        <a:bodyPr/>
        <a:lstStyle/>
        <a:p>
          <a:endParaRPr lang="en-US" sz="1600" dirty="0">
            <a:latin typeface="Century Gothic" panose="020B0502020202020204" pitchFamily="34" charset="0"/>
          </a:endParaRPr>
        </a:p>
      </dgm:t>
    </dgm:pt>
    <dgm:pt modelId="{39151AC1-7480-42CC-A1C3-5480BCBD0384}" type="parTrans" cxnId="{24E171C4-CE9C-4419-872B-8C490D52E682}">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8816E3CA-E83E-4B6F-90CE-8409FC6FB612}" type="sibTrans" cxnId="{24E171C4-CE9C-4419-872B-8C490D52E682}">
      <dgm:prSet/>
      <dgm:spPr/>
      <dgm:t>
        <a:bodyPr/>
        <a:lstStyle/>
        <a:p>
          <a:endParaRPr lang="en-US" sz="1600">
            <a:latin typeface="Century Gothic" panose="020B0502020202020204" pitchFamily="34" charset="0"/>
          </a:endParaRPr>
        </a:p>
      </dgm:t>
    </dgm:pt>
    <dgm:pt modelId="{C433A31A-D5D6-451C-9A1B-ADDBD4ADFB50}">
      <dgm:prSet custT="1"/>
      <dgm:spPr>
        <a:solidFill>
          <a:schemeClr val="accent1">
            <a:lumMod val="60000"/>
            <a:lumOff val="40000"/>
          </a:schemeClr>
        </a:solidFill>
      </dgm:spPr>
      <dgm:t>
        <a:bodyPr/>
        <a:lstStyle/>
        <a:p>
          <a:r>
            <a:rPr lang="en-US" sz="1600" b="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School District</a:t>
          </a:r>
          <a:endParaRPr lang="en-US" sz="1600" b="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gm:t>
    </dgm:pt>
    <dgm:pt modelId="{1A43C898-C237-40E1-AF63-26959F9B78DB}" type="parTrans" cxnId="{9ABC7F17-D389-4DB5-8810-178638FB6B1C}">
      <dgm:prSet/>
      <dgm:spPr>
        <a:ln>
          <a:solidFill>
            <a:schemeClr val="bg1">
              <a:lumMod val="50000"/>
            </a:schemeClr>
          </a:solidFill>
          <a:headEnd type="stealth"/>
        </a:ln>
      </dgm:spPr>
      <dgm:t>
        <a:bodyPr/>
        <a:lstStyle/>
        <a:p>
          <a:endParaRPr lang="en-US"/>
        </a:p>
      </dgm:t>
    </dgm:pt>
    <dgm:pt modelId="{8B2DE7E7-2E28-463E-A665-998229822EB8}" type="sibTrans" cxnId="{9ABC7F17-D389-4DB5-8810-178638FB6B1C}">
      <dgm:prSet/>
      <dgm:spPr/>
      <dgm:t>
        <a:bodyPr/>
        <a:lstStyle/>
        <a:p>
          <a:endParaRPr lang="en-US"/>
        </a:p>
      </dgm:t>
    </dgm:pt>
    <dgm:pt modelId="{69B815B0-A50D-4B08-98B6-8CEDACE7E6AE}" type="pres">
      <dgm:prSet presAssocID="{4E452B73-C292-4B6C-A9DC-9AD2EB41013B}" presName="cycle" presStyleCnt="0">
        <dgm:presLayoutVars>
          <dgm:chMax val="1"/>
          <dgm:dir/>
          <dgm:animLvl val="ctr"/>
          <dgm:resizeHandles val="exact"/>
        </dgm:presLayoutVars>
      </dgm:prSet>
      <dgm:spPr/>
      <dgm:t>
        <a:bodyPr/>
        <a:lstStyle/>
        <a:p>
          <a:endParaRPr lang="en-US"/>
        </a:p>
      </dgm:t>
    </dgm:pt>
    <dgm:pt modelId="{1E9974CD-419D-4218-AC15-33F93A96560B}" type="pres">
      <dgm:prSet presAssocID="{896EADD7-7390-404B-969B-E2A53D6563E7}" presName="centerShape" presStyleLbl="node0" presStyleIdx="0" presStyleCnt="1"/>
      <dgm:spPr/>
      <dgm:t>
        <a:bodyPr/>
        <a:lstStyle/>
        <a:p>
          <a:endParaRPr lang="en-US"/>
        </a:p>
      </dgm:t>
    </dgm:pt>
    <dgm:pt modelId="{38B2B9F5-1CC6-4B32-AC18-8E47DC4C1FE2}" type="pres">
      <dgm:prSet presAssocID="{4631EFEF-AA16-46E1-B7CA-D21679AD7C81}" presName="Name9" presStyleLbl="parChTrans1D2" presStyleIdx="0" presStyleCnt="8"/>
      <dgm:spPr/>
      <dgm:t>
        <a:bodyPr/>
        <a:lstStyle/>
        <a:p>
          <a:endParaRPr lang="en-US"/>
        </a:p>
      </dgm:t>
    </dgm:pt>
    <dgm:pt modelId="{FC881B5D-749F-4E2C-99A9-1C3019631C73}" type="pres">
      <dgm:prSet presAssocID="{4631EFEF-AA16-46E1-B7CA-D21679AD7C81}" presName="connTx" presStyleLbl="parChTrans1D2" presStyleIdx="0" presStyleCnt="8"/>
      <dgm:spPr/>
      <dgm:t>
        <a:bodyPr/>
        <a:lstStyle/>
        <a:p>
          <a:endParaRPr lang="en-US"/>
        </a:p>
      </dgm:t>
    </dgm:pt>
    <dgm:pt modelId="{4D6B6A4A-53C6-43F0-B6ED-3B34F0B7FFF4}" type="pres">
      <dgm:prSet presAssocID="{65A8C9E8-4397-493D-8C52-5E3AF6992516}" presName="node" presStyleLbl="node1" presStyleIdx="0" presStyleCnt="8">
        <dgm:presLayoutVars>
          <dgm:bulletEnabled val="1"/>
        </dgm:presLayoutVars>
      </dgm:prSet>
      <dgm:spPr/>
      <dgm:t>
        <a:bodyPr/>
        <a:lstStyle/>
        <a:p>
          <a:endParaRPr lang="en-US"/>
        </a:p>
      </dgm:t>
    </dgm:pt>
    <dgm:pt modelId="{84BDA3D8-763A-41F8-9F05-990D695E34B4}" type="pres">
      <dgm:prSet presAssocID="{1A43C898-C237-40E1-AF63-26959F9B78DB}" presName="Name9" presStyleLbl="parChTrans1D2" presStyleIdx="1" presStyleCnt="8"/>
      <dgm:spPr/>
      <dgm:t>
        <a:bodyPr/>
        <a:lstStyle/>
        <a:p>
          <a:endParaRPr lang="en-US"/>
        </a:p>
      </dgm:t>
    </dgm:pt>
    <dgm:pt modelId="{DC190C6D-B42F-4693-8A59-D38FFBE43F4B}" type="pres">
      <dgm:prSet presAssocID="{1A43C898-C237-40E1-AF63-26959F9B78DB}" presName="connTx" presStyleLbl="parChTrans1D2" presStyleIdx="1" presStyleCnt="8"/>
      <dgm:spPr/>
      <dgm:t>
        <a:bodyPr/>
        <a:lstStyle/>
        <a:p>
          <a:endParaRPr lang="en-US"/>
        </a:p>
      </dgm:t>
    </dgm:pt>
    <dgm:pt modelId="{6244EA27-FB26-465E-97BB-80F3391BC5C1}" type="pres">
      <dgm:prSet presAssocID="{C433A31A-D5D6-451C-9A1B-ADDBD4ADFB50}" presName="node" presStyleLbl="node1" presStyleIdx="1" presStyleCnt="8">
        <dgm:presLayoutVars>
          <dgm:bulletEnabled val="1"/>
        </dgm:presLayoutVars>
      </dgm:prSet>
      <dgm:spPr/>
      <dgm:t>
        <a:bodyPr/>
        <a:lstStyle/>
        <a:p>
          <a:endParaRPr lang="en-US"/>
        </a:p>
      </dgm:t>
    </dgm:pt>
    <dgm:pt modelId="{D9463F81-5471-40EB-A178-E9FACB924129}" type="pres">
      <dgm:prSet presAssocID="{39151AC1-7480-42CC-A1C3-5480BCBD0384}" presName="Name9" presStyleLbl="parChTrans1D2" presStyleIdx="2" presStyleCnt="8"/>
      <dgm:spPr/>
      <dgm:t>
        <a:bodyPr/>
        <a:lstStyle/>
        <a:p>
          <a:endParaRPr lang="en-US"/>
        </a:p>
      </dgm:t>
    </dgm:pt>
    <dgm:pt modelId="{DFB3B848-51A7-4402-A262-457B5D6D69CC}" type="pres">
      <dgm:prSet presAssocID="{39151AC1-7480-42CC-A1C3-5480BCBD0384}" presName="connTx" presStyleLbl="parChTrans1D2" presStyleIdx="2" presStyleCnt="8"/>
      <dgm:spPr/>
      <dgm:t>
        <a:bodyPr/>
        <a:lstStyle/>
        <a:p>
          <a:endParaRPr lang="en-US"/>
        </a:p>
      </dgm:t>
    </dgm:pt>
    <dgm:pt modelId="{07C0480C-0CA0-4B46-B44E-E85B683C011C}" type="pres">
      <dgm:prSet presAssocID="{CCD3FB48-FF0F-4EF5-A7AB-39D9BCE307E0}" presName="node" presStyleLbl="node1" presStyleIdx="2" presStyleCnt="8">
        <dgm:presLayoutVars>
          <dgm:bulletEnabled val="1"/>
        </dgm:presLayoutVars>
      </dgm:prSet>
      <dgm:spPr/>
      <dgm:t>
        <a:bodyPr/>
        <a:lstStyle/>
        <a:p>
          <a:endParaRPr lang="en-US"/>
        </a:p>
      </dgm:t>
    </dgm:pt>
    <dgm:pt modelId="{3DE31F54-265B-4623-B5DA-D82B89B646E5}" type="pres">
      <dgm:prSet presAssocID="{573F7022-945A-4F6E-8C62-FF20B300457A}" presName="Name9" presStyleLbl="parChTrans1D2" presStyleIdx="3" presStyleCnt="8"/>
      <dgm:spPr/>
      <dgm:t>
        <a:bodyPr/>
        <a:lstStyle/>
        <a:p>
          <a:endParaRPr lang="en-US"/>
        </a:p>
      </dgm:t>
    </dgm:pt>
    <dgm:pt modelId="{FD09D838-C261-4BC1-8954-C1796625F055}" type="pres">
      <dgm:prSet presAssocID="{573F7022-945A-4F6E-8C62-FF20B300457A}" presName="connTx" presStyleLbl="parChTrans1D2" presStyleIdx="3" presStyleCnt="8"/>
      <dgm:spPr/>
      <dgm:t>
        <a:bodyPr/>
        <a:lstStyle/>
        <a:p>
          <a:endParaRPr lang="en-US"/>
        </a:p>
      </dgm:t>
    </dgm:pt>
    <dgm:pt modelId="{E5EA836E-4119-4477-B615-34D6DC39214D}" type="pres">
      <dgm:prSet presAssocID="{D495926F-092A-42F6-B484-6F0C98BB3FB1}" presName="node" presStyleLbl="node1" presStyleIdx="3" presStyleCnt="8">
        <dgm:presLayoutVars>
          <dgm:bulletEnabled val="1"/>
        </dgm:presLayoutVars>
      </dgm:prSet>
      <dgm:spPr/>
      <dgm:t>
        <a:bodyPr/>
        <a:lstStyle/>
        <a:p>
          <a:endParaRPr lang="en-US"/>
        </a:p>
      </dgm:t>
    </dgm:pt>
    <dgm:pt modelId="{574834BF-66C7-488E-AD45-77C89A800DE6}" type="pres">
      <dgm:prSet presAssocID="{EAED12FA-2EA4-460F-A38A-E79F766691C8}" presName="Name9" presStyleLbl="parChTrans1D2" presStyleIdx="4" presStyleCnt="8"/>
      <dgm:spPr/>
      <dgm:t>
        <a:bodyPr/>
        <a:lstStyle/>
        <a:p>
          <a:endParaRPr lang="en-US"/>
        </a:p>
      </dgm:t>
    </dgm:pt>
    <dgm:pt modelId="{74C701F5-00E4-432A-BAB0-0CE645AE7F17}" type="pres">
      <dgm:prSet presAssocID="{EAED12FA-2EA4-460F-A38A-E79F766691C8}" presName="connTx" presStyleLbl="parChTrans1D2" presStyleIdx="4" presStyleCnt="8"/>
      <dgm:spPr/>
      <dgm:t>
        <a:bodyPr/>
        <a:lstStyle/>
        <a:p>
          <a:endParaRPr lang="en-US"/>
        </a:p>
      </dgm:t>
    </dgm:pt>
    <dgm:pt modelId="{D1A5B4B3-B6C0-4401-936F-0E429838AF49}" type="pres">
      <dgm:prSet presAssocID="{AA4B213E-5864-46D7-A7C8-4A5D2ADF3F2F}" presName="node" presStyleLbl="node1" presStyleIdx="4" presStyleCnt="8">
        <dgm:presLayoutVars>
          <dgm:bulletEnabled val="1"/>
        </dgm:presLayoutVars>
      </dgm:prSet>
      <dgm:spPr/>
      <dgm:t>
        <a:bodyPr/>
        <a:lstStyle/>
        <a:p>
          <a:endParaRPr lang="en-US"/>
        </a:p>
      </dgm:t>
    </dgm:pt>
    <dgm:pt modelId="{79CC435E-3206-41F3-BEC6-36FED18D4BFA}" type="pres">
      <dgm:prSet presAssocID="{1BDF47DF-59FE-4534-9857-E0F8B5DF5DA8}" presName="Name9" presStyleLbl="parChTrans1D2" presStyleIdx="5" presStyleCnt="8"/>
      <dgm:spPr/>
      <dgm:t>
        <a:bodyPr/>
        <a:lstStyle/>
        <a:p>
          <a:endParaRPr lang="en-US"/>
        </a:p>
      </dgm:t>
    </dgm:pt>
    <dgm:pt modelId="{714DA884-DF02-4AA4-8A1A-F153ABD62793}" type="pres">
      <dgm:prSet presAssocID="{1BDF47DF-59FE-4534-9857-E0F8B5DF5DA8}" presName="connTx" presStyleLbl="parChTrans1D2" presStyleIdx="5" presStyleCnt="8"/>
      <dgm:spPr/>
      <dgm:t>
        <a:bodyPr/>
        <a:lstStyle/>
        <a:p>
          <a:endParaRPr lang="en-US"/>
        </a:p>
      </dgm:t>
    </dgm:pt>
    <dgm:pt modelId="{572CAC31-5F69-4119-B833-5FE10913557C}" type="pres">
      <dgm:prSet presAssocID="{95783296-8401-4A26-B764-8A933119CDE7}" presName="node" presStyleLbl="node1" presStyleIdx="5" presStyleCnt="8">
        <dgm:presLayoutVars>
          <dgm:bulletEnabled val="1"/>
        </dgm:presLayoutVars>
      </dgm:prSet>
      <dgm:spPr/>
      <dgm:t>
        <a:bodyPr/>
        <a:lstStyle/>
        <a:p>
          <a:endParaRPr lang="en-US"/>
        </a:p>
      </dgm:t>
    </dgm:pt>
    <dgm:pt modelId="{CDB7B83F-1307-466E-8A42-6498BB17F634}" type="pres">
      <dgm:prSet presAssocID="{531DC513-D5AD-4177-97FE-39E0E38BD690}" presName="Name9" presStyleLbl="parChTrans1D2" presStyleIdx="6" presStyleCnt="8"/>
      <dgm:spPr/>
      <dgm:t>
        <a:bodyPr/>
        <a:lstStyle/>
        <a:p>
          <a:endParaRPr lang="en-US"/>
        </a:p>
      </dgm:t>
    </dgm:pt>
    <dgm:pt modelId="{48903A04-3BCE-471D-8AC1-3DDBED178BFD}" type="pres">
      <dgm:prSet presAssocID="{531DC513-D5AD-4177-97FE-39E0E38BD690}" presName="connTx" presStyleLbl="parChTrans1D2" presStyleIdx="6" presStyleCnt="8"/>
      <dgm:spPr/>
      <dgm:t>
        <a:bodyPr/>
        <a:lstStyle/>
        <a:p>
          <a:endParaRPr lang="en-US"/>
        </a:p>
      </dgm:t>
    </dgm:pt>
    <dgm:pt modelId="{D3DB058C-D8F2-40D4-BAA1-05AAAE0AC5BD}" type="pres">
      <dgm:prSet presAssocID="{222A6DBD-9D19-4344-A4E1-AA55945B7D9A}" presName="node" presStyleLbl="node1" presStyleIdx="6" presStyleCnt="8">
        <dgm:presLayoutVars>
          <dgm:bulletEnabled val="1"/>
        </dgm:presLayoutVars>
      </dgm:prSet>
      <dgm:spPr/>
      <dgm:t>
        <a:bodyPr/>
        <a:lstStyle/>
        <a:p>
          <a:endParaRPr lang="en-US"/>
        </a:p>
      </dgm:t>
    </dgm:pt>
    <dgm:pt modelId="{BF7EE4C4-78BD-4DA2-9B89-036E4711CAA2}" type="pres">
      <dgm:prSet presAssocID="{A1873F36-90CD-4676-AB58-71BA8D0A2FC8}" presName="Name9" presStyleLbl="parChTrans1D2" presStyleIdx="7" presStyleCnt="8"/>
      <dgm:spPr/>
      <dgm:t>
        <a:bodyPr/>
        <a:lstStyle/>
        <a:p>
          <a:endParaRPr lang="en-US"/>
        </a:p>
      </dgm:t>
    </dgm:pt>
    <dgm:pt modelId="{5F5A65F6-C2D9-49F2-8E23-FDE1DFD15298}" type="pres">
      <dgm:prSet presAssocID="{A1873F36-90CD-4676-AB58-71BA8D0A2FC8}" presName="connTx" presStyleLbl="parChTrans1D2" presStyleIdx="7" presStyleCnt="8"/>
      <dgm:spPr/>
      <dgm:t>
        <a:bodyPr/>
        <a:lstStyle/>
        <a:p>
          <a:endParaRPr lang="en-US"/>
        </a:p>
      </dgm:t>
    </dgm:pt>
    <dgm:pt modelId="{F3E0AC0B-2FE0-4F96-B3A5-AD5124903E0F}" type="pres">
      <dgm:prSet presAssocID="{10577178-6351-4E24-AC51-968195FE9487}" presName="node" presStyleLbl="node1" presStyleIdx="7" presStyleCnt="8">
        <dgm:presLayoutVars>
          <dgm:bulletEnabled val="1"/>
        </dgm:presLayoutVars>
      </dgm:prSet>
      <dgm:spPr/>
      <dgm:t>
        <a:bodyPr/>
        <a:lstStyle/>
        <a:p>
          <a:endParaRPr lang="en-US"/>
        </a:p>
      </dgm:t>
    </dgm:pt>
  </dgm:ptLst>
  <dgm:cxnLst>
    <dgm:cxn modelId="{481C6A19-46BA-423E-B8E9-55BBD4A8A812}" srcId="{4E452B73-C292-4B6C-A9DC-9AD2EB41013B}" destId="{896EADD7-7390-404B-969B-E2A53D6563E7}" srcOrd="0" destOrd="0" parTransId="{0EB291DA-9776-4BFC-8A70-6A0987D28F4A}" sibTransId="{EB745FEF-5E0F-4FE7-8ED1-1892EAC3C04B}"/>
    <dgm:cxn modelId="{E93A8CCE-0030-45EF-B043-1FBD4AF5ABEC}" srcId="{896EADD7-7390-404B-969B-E2A53D6563E7}" destId="{10577178-6351-4E24-AC51-968195FE9487}" srcOrd="7" destOrd="0" parTransId="{A1873F36-90CD-4676-AB58-71BA8D0A2FC8}" sibTransId="{EAD11C6A-A549-47CC-AF8A-325A95528E54}"/>
    <dgm:cxn modelId="{894CE3C0-918A-446B-8E23-EAC505F6DB44}" type="presOf" srcId="{222A6DBD-9D19-4344-A4E1-AA55945B7D9A}" destId="{D3DB058C-D8F2-40D4-BAA1-05AAAE0AC5BD}" srcOrd="0" destOrd="0" presId="urn:microsoft.com/office/officeart/2005/8/layout/radial1"/>
    <dgm:cxn modelId="{CDBDD88C-C3D5-49B4-B65F-9659B47BBB69}" type="presOf" srcId="{1BDF47DF-59FE-4534-9857-E0F8B5DF5DA8}" destId="{79CC435E-3206-41F3-BEC6-36FED18D4BFA}" srcOrd="0" destOrd="0" presId="urn:microsoft.com/office/officeart/2005/8/layout/radial1"/>
    <dgm:cxn modelId="{F9745BB2-647C-4DBF-8288-0E16CE7AEA63}" type="presOf" srcId="{4E452B73-C292-4B6C-A9DC-9AD2EB41013B}" destId="{69B815B0-A50D-4B08-98B6-8CEDACE7E6AE}" srcOrd="0" destOrd="0" presId="urn:microsoft.com/office/officeart/2005/8/layout/radial1"/>
    <dgm:cxn modelId="{831B5CDD-A007-49AC-8662-8E180606DB84}" type="presOf" srcId="{C433A31A-D5D6-451C-9A1B-ADDBD4ADFB50}" destId="{6244EA27-FB26-465E-97BB-80F3391BC5C1}" srcOrd="0" destOrd="0" presId="urn:microsoft.com/office/officeart/2005/8/layout/radial1"/>
    <dgm:cxn modelId="{55380E96-1EC5-4C96-B75C-F90549804639}" type="presOf" srcId="{A1873F36-90CD-4676-AB58-71BA8D0A2FC8}" destId="{5F5A65F6-C2D9-49F2-8E23-FDE1DFD15298}" srcOrd="1" destOrd="0" presId="urn:microsoft.com/office/officeart/2005/8/layout/radial1"/>
    <dgm:cxn modelId="{892744E2-8BB8-4AF7-95C4-BB96681F3C09}" type="presOf" srcId="{95783296-8401-4A26-B764-8A933119CDE7}" destId="{572CAC31-5F69-4119-B833-5FE10913557C}" srcOrd="0" destOrd="0" presId="urn:microsoft.com/office/officeart/2005/8/layout/radial1"/>
    <dgm:cxn modelId="{60273B3D-8734-46C3-BA15-463CAEC08765}" type="presOf" srcId="{1BDF47DF-59FE-4534-9857-E0F8B5DF5DA8}" destId="{714DA884-DF02-4AA4-8A1A-F153ABD62793}" srcOrd="1" destOrd="0" presId="urn:microsoft.com/office/officeart/2005/8/layout/radial1"/>
    <dgm:cxn modelId="{4E1A6683-5C6F-44E3-B5B0-967A86E4982E}" type="presOf" srcId="{D495926F-092A-42F6-B484-6F0C98BB3FB1}" destId="{E5EA836E-4119-4477-B615-34D6DC39214D}" srcOrd="0" destOrd="0" presId="urn:microsoft.com/office/officeart/2005/8/layout/radial1"/>
    <dgm:cxn modelId="{4CDA563E-F38F-423F-9AD9-5D5597233254}" type="presOf" srcId="{10577178-6351-4E24-AC51-968195FE9487}" destId="{F3E0AC0B-2FE0-4F96-B3A5-AD5124903E0F}" srcOrd="0" destOrd="0" presId="urn:microsoft.com/office/officeart/2005/8/layout/radial1"/>
    <dgm:cxn modelId="{54F87E2A-9EA8-4196-9F17-8313FD4F15EA}" srcId="{896EADD7-7390-404B-969B-E2A53D6563E7}" destId="{AA4B213E-5864-46D7-A7C8-4A5D2ADF3F2F}" srcOrd="4" destOrd="0" parTransId="{EAED12FA-2EA4-460F-A38A-E79F766691C8}" sibTransId="{333EEBBC-7C49-4A95-A990-08DDAC9D8350}"/>
    <dgm:cxn modelId="{C8A0E438-D97F-4FD9-9B19-3EA5948EFAF5}" srcId="{896EADD7-7390-404B-969B-E2A53D6563E7}" destId="{65A8C9E8-4397-493D-8C52-5E3AF6992516}" srcOrd="0" destOrd="0" parTransId="{4631EFEF-AA16-46E1-B7CA-D21679AD7C81}" sibTransId="{F38B87D8-1E26-4D04-B2C5-DD93434004D7}"/>
    <dgm:cxn modelId="{9B477F3E-40DC-4286-A8E4-8EA160755DA2}" type="presOf" srcId="{65A8C9E8-4397-493D-8C52-5E3AF6992516}" destId="{4D6B6A4A-53C6-43F0-B6ED-3B34F0B7FFF4}" srcOrd="0" destOrd="0" presId="urn:microsoft.com/office/officeart/2005/8/layout/radial1"/>
    <dgm:cxn modelId="{94883F97-C6B2-4A1B-9460-EDDDCD0EB64D}" type="presOf" srcId="{AA4B213E-5864-46D7-A7C8-4A5D2ADF3F2F}" destId="{D1A5B4B3-B6C0-4401-936F-0E429838AF49}" srcOrd="0" destOrd="0" presId="urn:microsoft.com/office/officeart/2005/8/layout/radial1"/>
    <dgm:cxn modelId="{E6105C44-5D66-4A33-9F25-1293ECCB5319}" type="presOf" srcId="{1A43C898-C237-40E1-AF63-26959F9B78DB}" destId="{DC190C6D-B42F-4693-8A59-D38FFBE43F4B}" srcOrd="1" destOrd="0" presId="urn:microsoft.com/office/officeart/2005/8/layout/radial1"/>
    <dgm:cxn modelId="{F7DB825C-2EEC-40B1-8F27-2CBB258356F5}" type="presOf" srcId="{EAED12FA-2EA4-460F-A38A-E79F766691C8}" destId="{574834BF-66C7-488E-AD45-77C89A800DE6}" srcOrd="0" destOrd="0" presId="urn:microsoft.com/office/officeart/2005/8/layout/radial1"/>
    <dgm:cxn modelId="{C151C9F9-AF85-40CC-B076-2B9E81C77609}" type="presOf" srcId="{896EADD7-7390-404B-969B-E2A53D6563E7}" destId="{1E9974CD-419D-4218-AC15-33F93A96560B}" srcOrd="0" destOrd="0" presId="urn:microsoft.com/office/officeart/2005/8/layout/radial1"/>
    <dgm:cxn modelId="{24E171C4-CE9C-4419-872B-8C490D52E682}" srcId="{896EADD7-7390-404B-969B-E2A53D6563E7}" destId="{CCD3FB48-FF0F-4EF5-A7AB-39D9BCE307E0}" srcOrd="2" destOrd="0" parTransId="{39151AC1-7480-42CC-A1C3-5480BCBD0384}" sibTransId="{8816E3CA-E83E-4B6F-90CE-8409FC6FB612}"/>
    <dgm:cxn modelId="{9D420754-BED5-4940-8174-4D6B99CCA68C}" type="presOf" srcId="{EAED12FA-2EA4-460F-A38A-E79F766691C8}" destId="{74C701F5-00E4-432A-BAB0-0CE645AE7F17}" srcOrd="1" destOrd="0" presId="urn:microsoft.com/office/officeart/2005/8/layout/radial1"/>
    <dgm:cxn modelId="{E17E7214-0C61-426C-A5D5-A97ECCF24071}" type="presOf" srcId="{39151AC1-7480-42CC-A1C3-5480BCBD0384}" destId="{D9463F81-5471-40EB-A178-E9FACB924129}" srcOrd="0" destOrd="0" presId="urn:microsoft.com/office/officeart/2005/8/layout/radial1"/>
    <dgm:cxn modelId="{3CEBE73F-4067-465A-AC32-BADB29CC1285}" type="presOf" srcId="{531DC513-D5AD-4177-97FE-39E0E38BD690}" destId="{48903A04-3BCE-471D-8AC1-3DDBED178BFD}" srcOrd="1" destOrd="0" presId="urn:microsoft.com/office/officeart/2005/8/layout/radial1"/>
    <dgm:cxn modelId="{9ABC7F17-D389-4DB5-8810-178638FB6B1C}" srcId="{896EADD7-7390-404B-969B-E2A53D6563E7}" destId="{C433A31A-D5D6-451C-9A1B-ADDBD4ADFB50}" srcOrd="1" destOrd="0" parTransId="{1A43C898-C237-40E1-AF63-26959F9B78DB}" sibTransId="{8B2DE7E7-2E28-463E-A665-998229822EB8}"/>
    <dgm:cxn modelId="{10075D59-9C2F-4433-83A4-78EB7945604D}" type="presOf" srcId="{4631EFEF-AA16-46E1-B7CA-D21679AD7C81}" destId="{FC881B5D-749F-4E2C-99A9-1C3019631C73}" srcOrd="1" destOrd="0" presId="urn:microsoft.com/office/officeart/2005/8/layout/radial1"/>
    <dgm:cxn modelId="{EA7453F4-5A2E-45D1-A4D5-F347FB547C14}" srcId="{896EADD7-7390-404B-969B-E2A53D6563E7}" destId="{95783296-8401-4A26-B764-8A933119CDE7}" srcOrd="5" destOrd="0" parTransId="{1BDF47DF-59FE-4534-9857-E0F8B5DF5DA8}" sibTransId="{B6B594F0-C796-4275-92B9-91BCC257ADD5}"/>
    <dgm:cxn modelId="{65BF626A-F452-4B99-817D-C5DC1CF5BEC9}" type="presOf" srcId="{573F7022-945A-4F6E-8C62-FF20B300457A}" destId="{3DE31F54-265B-4623-B5DA-D82B89B646E5}" srcOrd="0" destOrd="0" presId="urn:microsoft.com/office/officeart/2005/8/layout/radial1"/>
    <dgm:cxn modelId="{89AAB62D-5461-4AB2-9B29-D53CDA09F318}" type="presOf" srcId="{1A43C898-C237-40E1-AF63-26959F9B78DB}" destId="{84BDA3D8-763A-41F8-9F05-990D695E34B4}" srcOrd="0" destOrd="0" presId="urn:microsoft.com/office/officeart/2005/8/layout/radial1"/>
    <dgm:cxn modelId="{0CBB9623-1943-4B40-A61B-519498D9532E}" srcId="{896EADD7-7390-404B-969B-E2A53D6563E7}" destId="{222A6DBD-9D19-4344-A4E1-AA55945B7D9A}" srcOrd="6" destOrd="0" parTransId="{531DC513-D5AD-4177-97FE-39E0E38BD690}" sibTransId="{D25A0C7B-D6A8-4D3A-BCC5-C9D0D83BFF94}"/>
    <dgm:cxn modelId="{7DDC6FA3-EABA-45A5-B96F-74391CE21B05}" srcId="{896EADD7-7390-404B-969B-E2A53D6563E7}" destId="{D495926F-092A-42F6-B484-6F0C98BB3FB1}" srcOrd="3" destOrd="0" parTransId="{573F7022-945A-4F6E-8C62-FF20B300457A}" sibTransId="{06D89D73-ED9D-43B5-8562-4025F54EF8BE}"/>
    <dgm:cxn modelId="{5646EE04-4F3B-4589-8523-46F73299A2C9}" type="presOf" srcId="{531DC513-D5AD-4177-97FE-39E0E38BD690}" destId="{CDB7B83F-1307-466E-8A42-6498BB17F634}" srcOrd="0" destOrd="0" presId="urn:microsoft.com/office/officeart/2005/8/layout/radial1"/>
    <dgm:cxn modelId="{2519CA84-6B3D-4636-BDD0-69F20B1377E4}" type="presOf" srcId="{573F7022-945A-4F6E-8C62-FF20B300457A}" destId="{FD09D838-C261-4BC1-8954-C1796625F055}" srcOrd="1" destOrd="0" presId="urn:microsoft.com/office/officeart/2005/8/layout/radial1"/>
    <dgm:cxn modelId="{A8E942F7-D570-4236-86B2-033D8F6D79C9}" type="presOf" srcId="{A1873F36-90CD-4676-AB58-71BA8D0A2FC8}" destId="{BF7EE4C4-78BD-4DA2-9B89-036E4711CAA2}" srcOrd="0" destOrd="0" presId="urn:microsoft.com/office/officeart/2005/8/layout/radial1"/>
    <dgm:cxn modelId="{4E812AAF-2AB9-4EF4-8C72-9FB865D58580}" type="presOf" srcId="{39151AC1-7480-42CC-A1C3-5480BCBD0384}" destId="{DFB3B848-51A7-4402-A262-457B5D6D69CC}" srcOrd="1" destOrd="0" presId="urn:microsoft.com/office/officeart/2005/8/layout/radial1"/>
    <dgm:cxn modelId="{903CF0CE-63CC-4604-98F9-D57FEFCA1A05}" type="presOf" srcId="{CCD3FB48-FF0F-4EF5-A7AB-39D9BCE307E0}" destId="{07C0480C-0CA0-4B46-B44E-E85B683C011C}" srcOrd="0" destOrd="0" presId="urn:microsoft.com/office/officeart/2005/8/layout/radial1"/>
    <dgm:cxn modelId="{FBDFF3ED-8BAB-478B-B58E-BF0509E3C092}" type="presOf" srcId="{4631EFEF-AA16-46E1-B7CA-D21679AD7C81}" destId="{38B2B9F5-1CC6-4B32-AC18-8E47DC4C1FE2}" srcOrd="0" destOrd="0" presId="urn:microsoft.com/office/officeart/2005/8/layout/radial1"/>
    <dgm:cxn modelId="{D84BF6E0-F5E7-4CC5-BF85-8F79507F27C0}" type="presParOf" srcId="{69B815B0-A50D-4B08-98B6-8CEDACE7E6AE}" destId="{1E9974CD-419D-4218-AC15-33F93A96560B}" srcOrd="0" destOrd="0" presId="urn:microsoft.com/office/officeart/2005/8/layout/radial1"/>
    <dgm:cxn modelId="{1195BFBE-CBD1-4D02-9632-EC9D187EB2F9}" type="presParOf" srcId="{69B815B0-A50D-4B08-98B6-8CEDACE7E6AE}" destId="{38B2B9F5-1CC6-4B32-AC18-8E47DC4C1FE2}" srcOrd="1" destOrd="0" presId="urn:microsoft.com/office/officeart/2005/8/layout/radial1"/>
    <dgm:cxn modelId="{93216D75-069B-4F1D-B503-7863F8557725}" type="presParOf" srcId="{38B2B9F5-1CC6-4B32-AC18-8E47DC4C1FE2}" destId="{FC881B5D-749F-4E2C-99A9-1C3019631C73}" srcOrd="0" destOrd="0" presId="urn:microsoft.com/office/officeart/2005/8/layout/radial1"/>
    <dgm:cxn modelId="{DEE2D7FF-6365-4EFD-A988-5D429802E256}" type="presParOf" srcId="{69B815B0-A50D-4B08-98B6-8CEDACE7E6AE}" destId="{4D6B6A4A-53C6-43F0-B6ED-3B34F0B7FFF4}" srcOrd="2" destOrd="0" presId="urn:microsoft.com/office/officeart/2005/8/layout/radial1"/>
    <dgm:cxn modelId="{6C01C531-9DA2-4F90-BD37-7789BD9822FD}" type="presParOf" srcId="{69B815B0-A50D-4B08-98B6-8CEDACE7E6AE}" destId="{84BDA3D8-763A-41F8-9F05-990D695E34B4}" srcOrd="3" destOrd="0" presId="urn:microsoft.com/office/officeart/2005/8/layout/radial1"/>
    <dgm:cxn modelId="{87660AFD-8278-4585-99D7-7D9574A52AEC}" type="presParOf" srcId="{84BDA3D8-763A-41F8-9F05-990D695E34B4}" destId="{DC190C6D-B42F-4693-8A59-D38FFBE43F4B}" srcOrd="0" destOrd="0" presId="urn:microsoft.com/office/officeart/2005/8/layout/radial1"/>
    <dgm:cxn modelId="{55C0E949-E16F-4179-8743-8C5D523D16E3}" type="presParOf" srcId="{69B815B0-A50D-4B08-98B6-8CEDACE7E6AE}" destId="{6244EA27-FB26-465E-97BB-80F3391BC5C1}" srcOrd="4" destOrd="0" presId="urn:microsoft.com/office/officeart/2005/8/layout/radial1"/>
    <dgm:cxn modelId="{8A918F09-158E-4014-A63A-1FCB375F82E8}" type="presParOf" srcId="{69B815B0-A50D-4B08-98B6-8CEDACE7E6AE}" destId="{D9463F81-5471-40EB-A178-E9FACB924129}" srcOrd="5" destOrd="0" presId="urn:microsoft.com/office/officeart/2005/8/layout/radial1"/>
    <dgm:cxn modelId="{67E15E64-A657-4FC7-981A-C8EE096878A8}" type="presParOf" srcId="{D9463F81-5471-40EB-A178-E9FACB924129}" destId="{DFB3B848-51A7-4402-A262-457B5D6D69CC}" srcOrd="0" destOrd="0" presId="urn:microsoft.com/office/officeart/2005/8/layout/radial1"/>
    <dgm:cxn modelId="{3E8B79C6-1566-43F6-B8AE-5C3CB056066C}" type="presParOf" srcId="{69B815B0-A50D-4B08-98B6-8CEDACE7E6AE}" destId="{07C0480C-0CA0-4B46-B44E-E85B683C011C}" srcOrd="6" destOrd="0" presId="urn:microsoft.com/office/officeart/2005/8/layout/radial1"/>
    <dgm:cxn modelId="{CEE6D3CE-5256-4798-BA08-EC7DAD22AB86}" type="presParOf" srcId="{69B815B0-A50D-4B08-98B6-8CEDACE7E6AE}" destId="{3DE31F54-265B-4623-B5DA-D82B89B646E5}" srcOrd="7" destOrd="0" presId="urn:microsoft.com/office/officeart/2005/8/layout/radial1"/>
    <dgm:cxn modelId="{5EB89615-7004-4D74-95FA-EDF1A484FF06}" type="presParOf" srcId="{3DE31F54-265B-4623-B5DA-D82B89B646E5}" destId="{FD09D838-C261-4BC1-8954-C1796625F055}" srcOrd="0" destOrd="0" presId="urn:microsoft.com/office/officeart/2005/8/layout/radial1"/>
    <dgm:cxn modelId="{BDD63AF7-69D6-4DAC-AE6C-5D4A763E9592}" type="presParOf" srcId="{69B815B0-A50D-4B08-98B6-8CEDACE7E6AE}" destId="{E5EA836E-4119-4477-B615-34D6DC39214D}" srcOrd="8" destOrd="0" presId="urn:microsoft.com/office/officeart/2005/8/layout/radial1"/>
    <dgm:cxn modelId="{AD8CC00A-85B8-4866-ACC0-0BFA61E8764E}" type="presParOf" srcId="{69B815B0-A50D-4B08-98B6-8CEDACE7E6AE}" destId="{574834BF-66C7-488E-AD45-77C89A800DE6}" srcOrd="9" destOrd="0" presId="urn:microsoft.com/office/officeart/2005/8/layout/radial1"/>
    <dgm:cxn modelId="{B59E5BBB-8535-455D-AA9D-1310E81C9917}" type="presParOf" srcId="{574834BF-66C7-488E-AD45-77C89A800DE6}" destId="{74C701F5-00E4-432A-BAB0-0CE645AE7F17}" srcOrd="0" destOrd="0" presId="urn:microsoft.com/office/officeart/2005/8/layout/radial1"/>
    <dgm:cxn modelId="{E640CA3A-6B03-4C5A-93D3-CB6D317108B0}" type="presParOf" srcId="{69B815B0-A50D-4B08-98B6-8CEDACE7E6AE}" destId="{D1A5B4B3-B6C0-4401-936F-0E429838AF49}" srcOrd="10" destOrd="0" presId="urn:microsoft.com/office/officeart/2005/8/layout/radial1"/>
    <dgm:cxn modelId="{0788B1A3-8634-47E6-9F62-ACEAD700F42F}" type="presParOf" srcId="{69B815B0-A50D-4B08-98B6-8CEDACE7E6AE}" destId="{79CC435E-3206-41F3-BEC6-36FED18D4BFA}" srcOrd="11" destOrd="0" presId="urn:microsoft.com/office/officeart/2005/8/layout/radial1"/>
    <dgm:cxn modelId="{D84521D9-FDF0-4C2B-9166-2C2C2CD9D98B}" type="presParOf" srcId="{79CC435E-3206-41F3-BEC6-36FED18D4BFA}" destId="{714DA884-DF02-4AA4-8A1A-F153ABD62793}" srcOrd="0" destOrd="0" presId="urn:microsoft.com/office/officeart/2005/8/layout/radial1"/>
    <dgm:cxn modelId="{C5C4A658-8F97-4059-9F71-D32E1F4489A0}" type="presParOf" srcId="{69B815B0-A50D-4B08-98B6-8CEDACE7E6AE}" destId="{572CAC31-5F69-4119-B833-5FE10913557C}" srcOrd="12" destOrd="0" presId="urn:microsoft.com/office/officeart/2005/8/layout/radial1"/>
    <dgm:cxn modelId="{F9CA0FBC-6BB9-45F8-BEE3-5EA59328663B}" type="presParOf" srcId="{69B815B0-A50D-4B08-98B6-8CEDACE7E6AE}" destId="{CDB7B83F-1307-466E-8A42-6498BB17F634}" srcOrd="13" destOrd="0" presId="urn:microsoft.com/office/officeart/2005/8/layout/radial1"/>
    <dgm:cxn modelId="{EFE70280-9DD2-4191-A6EE-D0E23962CCCA}" type="presParOf" srcId="{CDB7B83F-1307-466E-8A42-6498BB17F634}" destId="{48903A04-3BCE-471D-8AC1-3DDBED178BFD}" srcOrd="0" destOrd="0" presId="urn:microsoft.com/office/officeart/2005/8/layout/radial1"/>
    <dgm:cxn modelId="{89276C6E-2283-4C45-8D39-223019DC3FDD}" type="presParOf" srcId="{69B815B0-A50D-4B08-98B6-8CEDACE7E6AE}" destId="{D3DB058C-D8F2-40D4-BAA1-05AAAE0AC5BD}" srcOrd="14" destOrd="0" presId="urn:microsoft.com/office/officeart/2005/8/layout/radial1"/>
    <dgm:cxn modelId="{2BA20706-C65B-4DC0-A294-94FCB49CE07C}" type="presParOf" srcId="{69B815B0-A50D-4B08-98B6-8CEDACE7E6AE}" destId="{BF7EE4C4-78BD-4DA2-9B89-036E4711CAA2}" srcOrd="15" destOrd="0" presId="urn:microsoft.com/office/officeart/2005/8/layout/radial1"/>
    <dgm:cxn modelId="{C85EA04D-DE71-4652-A004-29C54084C89B}" type="presParOf" srcId="{BF7EE4C4-78BD-4DA2-9B89-036E4711CAA2}" destId="{5F5A65F6-C2D9-49F2-8E23-FDE1DFD15298}" srcOrd="0" destOrd="0" presId="urn:microsoft.com/office/officeart/2005/8/layout/radial1"/>
    <dgm:cxn modelId="{062FB988-5B89-41B6-B7FB-A0D816305249}" type="presParOf" srcId="{69B815B0-A50D-4B08-98B6-8CEDACE7E6AE}" destId="{F3E0AC0B-2FE0-4F96-B3A5-AD5124903E0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452B73-C292-4B6C-A9DC-9AD2EB41013B}"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en-US"/>
        </a:p>
      </dgm:t>
    </dgm:pt>
    <dgm:pt modelId="{896EADD7-7390-404B-969B-E2A53D6563E7}">
      <dgm:prSet phldrT="[Text]" custT="1"/>
      <dgm:spPr>
        <a:solidFill>
          <a:schemeClr val="bg1">
            <a:lumMod val="65000"/>
          </a:schemeClr>
        </a:solidFill>
      </dgm:spPr>
      <dgm:t>
        <a:bodyPr/>
        <a:lstStyle/>
        <a:p>
          <a:endParaRPr lang="en-US" sz="1600" dirty="0">
            <a:latin typeface="Century Gothic" panose="020B0502020202020204" pitchFamily="34" charset="0"/>
          </a:endParaRPr>
        </a:p>
      </dgm:t>
    </dgm:pt>
    <dgm:pt modelId="{0EB291DA-9776-4BFC-8A70-6A0987D28F4A}" type="parTrans" cxnId="{481C6A19-46BA-423E-B8E9-55BBD4A8A812}">
      <dgm:prSet/>
      <dgm:spPr/>
      <dgm:t>
        <a:bodyPr/>
        <a:lstStyle/>
        <a:p>
          <a:endParaRPr lang="en-US" sz="1600">
            <a:latin typeface="Century Gothic" panose="020B0502020202020204" pitchFamily="34" charset="0"/>
          </a:endParaRPr>
        </a:p>
      </dgm:t>
    </dgm:pt>
    <dgm:pt modelId="{EB745FEF-5E0F-4FE7-8ED1-1892EAC3C04B}" type="sibTrans" cxnId="{481C6A19-46BA-423E-B8E9-55BBD4A8A812}">
      <dgm:prSet/>
      <dgm:spPr/>
      <dgm:t>
        <a:bodyPr/>
        <a:lstStyle/>
        <a:p>
          <a:endParaRPr lang="en-US" sz="1600">
            <a:latin typeface="Century Gothic" panose="020B0502020202020204" pitchFamily="34" charset="0"/>
          </a:endParaRPr>
        </a:p>
      </dgm:t>
    </dgm:pt>
    <dgm:pt modelId="{65A8C9E8-4397-493D-8C52-5E3AF6992516}">
      <dgm:prSet phldrT="[Tex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Public housing residents </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4631EFEF-AA16-46E1-B7CA-D21679AD7C81}" type="parTrans" cxnId="{C8A0E438-D97F-4FD9-9B19-3EA5948EFAF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F38B87D8-1E26-4D04-B2C5-DD93434004D7}" type="sibTrans" cxnId="{C8A0E438-D97F-4FD9-9B19-3EA5948EFAF5}">
      <dgm:prSet/>
      <dgm:spPr/>
      <dgm:t>
        <a:bodyPr/>
        <a:lstStyle/>
        <a:p>
          <a:endParaRPr lang="en-US" sz="1600">
            <a:latin typeface="Century Gothic" panose="020B0502020202020204" pitchFamily="34" charset="0"/>
          </a:endParaRPr>
        </a:p>
      </dgm:t>
    </dgm:pt>
    <dgm:pt modelId="{AA4B213E-5864-46D7-A7C8-4A5D2ADF3F2F}">
      <dgm:prSet phldrT="[Tex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County Housing Authority</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EAED12FA-2EA4-460F-A38A-E79F766691C8}" type="parTrans" cxnId="{54F87E2A-9EA8-4196-9F17-8313FD4F15EA}">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333EEBBC-7C49-4A95-A990-08DDAC9D8350}" type="sibTrans" cxnId="{54F87E2A-9EA8-4196-9F17-8313FD4F15EA}">
      <dgm:prSet/>
      <dgm:spPr/>
      <dgm:t>
        <a:bodyPr/>
        <a:lstStyle/>
        <a:p>
          <a:endParaRPr lang="en-US" sz="1600">
            <a:latin typeface="Century Gothic" panose="020B0502020202020204" pitchFamily="34" charset="0"/>
          </a:endParaRPr>
        </a:p>
      </dgm:t>
    </dgm:pt>
    <dgm:pt modelId="{95783296-8401-4A26-B764-8A933119CDE7}">
      <dgm:prSet phldrT="[Tex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CDC</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1BDF47DF-59FE-4534-9857-E0F8B5DF5DA8}" type="parTrans" cxnId="{EA7453F4-5A2E-45D1-A4D5-F347FB547C14}">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B6B594F0-C796-4275-92B9-91BCC257ADD5}" type="sibTrans" cxnId="{EA7453F4-5A2E-45D1-A4D5-F347FB547C14}">
      <dgm:prSet/>
      <dgm:spPr/>
      <dgm:t>
        <a:bodyPr/>
        <a:lstStyle/>
        <a:p>
          <a:endParaRPr lang="en-US" sz="1600">
            <a:latin typeface="Century Gothic" panose="020B0502020202020204" pitchFamily="34" charset="0"/>
          </a:endParaRPr>
        </a:p>
      </dgm:t>
    </dgm:pt>
    <dgm:pt modelId="{10577178-6351-4E24-AC51-968195FE9487}">
      <dgm:prSet custT="1"/>
      <dgm:spPr>
        <a:solidFill>
          <a:schemeClr val="accent1">
            <a:lumMod val="60000"/>
            <a:lumOff val="40000"/>
          </a:schemeClr>
        </a:solidFill>
      </dgm:spPr>
      <dgm:t>
        <a:bodyPr/>
        <a:lstStyle/>
        <a:p>
          <a:endParaRPr lang="en-US" sz="1600" dirty="0">
            <a:latin typeface="Century Gothic" panose="020B0502020202020204" pitchFamily="34" charset="0"/>
          </a:endParaRPr>
        </a:p>
      </dgm:t>
    </dgm:pt>
    <dgm:pt modelId="{A1873F36-90CD-4676-AB58-71BA8D0A2FC8}" type="parTrans" cxnId="{E93A8CCE-0030-45EF-B043-1FBD4AF5ABEC}">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EAD11C6A-A549-47CC-AF8A-325A95528E54}" type="sibTrans" cxnId="{E93A8CCE-0030-45EF-B043-1FBD4AF5ABEC}">
      <dgm:prSet/>
      <dgm:spPr/>
      <dgm:t>
        <a:bodyPr/>
        <a:lstStyle/>
        <a:p>
          <a:endParaRPr lang="en-US" sz="1600">
            <a:latin typeface="Century Gothic" panose="020B0502020202020204" pitchFamily="34" charset="0"/>
          </a:endParaRPr>
        </a:p>
      </dgm:t>
    </dgm:pt>
    <dgm:pt modelId="{222A6DBD-9D19-4344-A4E1-AA55945B7D9A}">
      <dgm:prSet custT="1"/>
      <dgm:spPr>
        <a:solidFill>
          <a:schemeClr val="accent1">
            <a:lumMod val="60000"/>
            <a:lumOff val="40000"/>
          </a:schemeClr>
        </a:solidFill>
      </dgm:spPr>
      <dgm:t>
        <a:bodyPr/>
        <a:lstStyle/>
        <a:p>
          <a:endParaRPr lang="en-US" sz="1600" dirty="0">
            <a:latin typeface="Century Gothic" panose="020B0502020202020204" pitchFamily="34" charset="0"/>
          </a:endParaRPr>
        </a:p>
      </dgm:t>
    </dgm:pt>
    <dgm:pt modelId="{531DC513-D5AD-4177-97FE-39E0E38BD690}" type="parTrans" cxnId="{0CBB9623-1943-4B40-A61B-519498D9532E}">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D25A0C7B-D6A8-4D3A-BCC5-C9D0D83BFF94}" type="sibTrans" cxnId="{0CBB9623-1943-4B40-A61B-519498D9532E}">
      <dgm:prSet/>
      <dgm:spPr/>
      <dgm:t>
        <a:bodyPr/>
        <a:lstStyle/>
        <a:p>
          <a:endParaRPr lang="en-US" sz="1600">
            <a:latin typeface="Century Gothic" panose="020B0502020202020204" pitchFamily="34" charset="0"/>
          </a:endParaRPr>
        </a:p>
      </dgm:t>
    </dgm:pt>
    <dgm:pt modelId="{D495926F-092A-42F6-B484-6F0C98BB3FB1}">
      <dgm:prSet custT="1"/>
      <dgm:spPr>
        <a:solidFill>
          <a:srgbClr val="95B3D7">
            <a:alpha val="25098"/>
          </a:srgbClr>
        </a:solidFill>
      </dgm:spPr>
      <dgm:t>
        <a:bodyPr/>
        <a:lstStyle/>
        <a:p>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573F7022-945A-4F6E-8C62-FF20B300457A}" type="parTrans" cxnId="{7DDC6FA3-EABA-45A5-B96F-74391CE21B05}">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06D89D73-ED9D-43B5-8562-4025F54EF8BE}" type="sibTrans" cxnId="{7DDC6FA3-EABA-45A5-B96F-74391CE21B05}">
      <dgm:prSet/>
      <dgm:spPr/>
      <dgm:t>
        <a:bodyPr/>
        <a:lstStyle/>
        <a:p>
          <a:endParaRPr lang="en-US" sz="1600">
            <a:latin typeface="Century Gothic" panose="020B0502020202020204" pitchFamily="34" charset="0"/>
          </a:endParaRPr>
        </a:p>
      </dgm:t>
    </dgm:pt>
    <dgm:pt modelId="{CCD3FB48-FF0F-4EF5-A7AB-39D9BCE307E0}">
      <dgm:prSet custT="1"/>
      <dgm:spPr>
        <a:solidFill>
          <a:srgbClr val="95B3D7">
            <a:alpha val="25098"/>
          </a:srgbClr>
        </a:solidFill>
      </dgm:spPr>
      <dgm:t>
        <a:bodyPr/>
        <a:lstStyle/>
        <a:p>
          <a:endParaRPr lang="en-US" sz="1600" dirty="0">
            <a:latin typeface="Century Gothic" panose="020B0502020202020204" pitchFamily="34" charset="0"/>
          </a:endParaRPr>
        </a:p>
      </dgm:t>
    </dgm:pt>
    <dgm:pt modelId="{39151AC1-7480-42CC-A1C3-5480BCBD0384}" type="parTrans" cxnId="{24E171C4-CE9C-4419-872B-8C490D52E682}">
      <dgm:prSet custT="1"/>
      <dgm:spPr>
        <a:ln>
          <a:solidFill>
            <a:schemeClr val="bg1">
              <a:lumMod val="50000"/>
            </a:schemeClr>
          </a:solidFill>
          <a:headEnd type="stealth"/>
        </a:ln>
      </dgm:spPr>
      <dgm:t>
        <a:bodyPr/>
        <a:lstStyle/>
        <a:p>
          <a:endParaRPr lang="en-US" sz="1600">
            <a:latin typeface="Century Gothic" panose="020B0502020202020204" pitchFamily="34" charset="0"/>
          </a:endParaRPr>
        </a:p>
      </dgm:t>
    </dgm:pt>
    <dgm:pt modelId="{8816E3CA-E83E-4B6F-90CE-8409FC6FB612}" type="sibTrans" cxnId="{24E171C4-CE9C-4419-872B-8C490D52E682}">
      <dgm:prSet/>
      <dgm:spPr/>
      <dgm:t>
        <a:bodyPr/>
        <a:lstStyle/>
        <a:p>
          <a:endParaRPr lang="en-US" sz="1600">
            <a:latin typeface="Century Gothic" panose="020B0502020202020204" pitchFamily="34" charset="0"/>
          </a:endParaRPr>
        </a:p>
      </dgm:t>
    </dgm:pt>
    <dgm:pt modelId="{C433A31A-D5D6-451C-9A1B-ADDBD4ADFB50}">
      <dgm:prSet custT="1"/>
      <dgm:spPr>
        <a:solidFill>
          <a:srgbClr val="95B3D7">
            <a:alpha val="25098"/>
          </a:srgbClr>
        </a:solidFill>
      </dgm:spPr>
      <dgm:t>
        <a:bodyPr/>
        <a:lstStyle/>
        <a:p>
          <a:r>
            <a:rPr lang="en-US"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School District</a:t>
          </a:r>
          <a:endParaRPr 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gm:t>
    </dgm:pt>
    <dgm:pt modelId="{1A43C898-C237-40E1-AF63-26959F9B78DB}" type="parTrans" cxnId="{9ABC7F17-D389-4DB5-8810-178638FB6B1C}">
      <dgm:prSet/>
      <dgm:spPr>
        <a:ln>
          <a:solidFill>
            <a:schemeClr val="bg1">
              <a:lumMod val="50000"/>
            </a:schemeClr>
          </a:solidFill>
          <a:headEnd type="stealth"/>
        </a:ln>
      </dgm:spPr>
      <dgm:t>
        <a:bodyPr/>
        <a:lstStyle/>
        <a:p>
          <a:endParaRPr lang="en-US"/>
        </a:p>
      </dgm:t>
    </dgm:pt>
    <dgm:pt modelId="{8B2DE7E7-2E28-463E-A665-998229822EB8}" type="sibTrans" cxnId="{9ABC7F17-D389-4DB5-8810-178638FB6B1C}">
      <dgm:prSet/>
      <dgm:spPr/>
      <dgm:t>
        <a:bodyPr/>
        <a:lstStyle/>
        <a:p>
          <a:endParaRPr lang="en-US"/>
        </a:p>
      </dgm:t>
    </dgm:pt>
    <dgm:pt modelId="{69B815B0-A50D-4B08-98B6-8CEDACE7E6AE}" type="pres">
      <dgm:prSet presAssocID="{4E452B73-C292-4B6C-A9DC-9AD2EB41013B}" presName="cycle" presStyleCnt="0">
        <dgm:presLayoutVars>
          <dgm:chMax val="1"/>
          <dgm:dir/>
          <dgm:animLvl val="ctr"/>
          <dgm:resizeHandles val="exact"/>
        </dgm:presLayoutVars>
      </dgm:prSet>
      <dgm:spPr/>
      <dgm:t>
        <a:bodyPr/>
        <a:lstStyle/>
        <a:p>
          <a:endParaRPr lang="en-US"/>
        </a:p>
      </dgm:t>
    </dgm:pt>
    <dgm:pt modelId="{1E9974CD-419D-4218-AC15-33F93A96560B}" type="pres">
      <dgm:prSet presAssocID="{896EADD7-7390-404B-969B-E2A53D6563E7}" presName="centerShape" presStyleLbl="node0" presStyleIdx="0" presStyleCnt="1"/>
      <dgm:spPr/>
      <dgm:t>
        <a:bodyPr/>
        <a:lstStyle/>
        <a:p>
          <a:endParaRPr lang="en-US"/>
        </a:p>
      </dgm:t>
    </dgm:pt>
    <dgm:pt modelId="{38B2B9F5-1CC6-4B32-AC18-8E47DC4C1FE2}" type="pres">
      <dgm:prSet presAssocID="{4631EFEF-AA16-46E1-B7CA-D21679AD7C81}" presName="Name9" presStyleLbl="parChTrans1D2" presStyleIdx="0" presStyleCnt="8"/>
      <dgm:spPr/>
      <dgm:t>
        <a:bodyPr/>
        <a:lstStyle/>
        <a:p>
          <a:endParaRPr lang="en-US"/>
        </a:p>
      </dgm:t>
    </dgm:pt>
    <dgm:pt modelId="{FC881B5D-749F-4E2C-99A9-1C3019631C73}" type="pres">
      <dgm:prSet presAssocID="{4631EFEF-AA16-46E1-B7CA-D21679AD7C81}" presName="connTx" presStyleLbl="parChTrans1D2" presStyleIdx="0" presStyleCnt="8"/>
      <dgm:spPr/>
      <dgm:t>
        <a:bodyPr/>
        <a:lstStyle/>
        <a:p>
          <a:endParaRPr lang="en-US"/>
        </a:p>
      </dgm:t>
    </dgm:pt>
    <dgm:pt modelId="{4D6B6A4A-53C6-43F0-B6ED-3B34F0B7FFF4}" type="pres">
      <dgm:prSet presAssocID="{65A8C9E8-4397-493D-8C52-5E3AF6992516}" presName="node" presStyleLbl="node1" presStyleIdx="0" presStyleCnt="8">
        <dgm:presLayoutVars>
          <dgm:bulletEnabled val="1"/>
        </dgm:presLayoutVars>
      </dgm:prSet>
      <dgm:spPr/>
      <dgm:t>
        <a:bodyPr/>
        <a:lstStyle/>
        <a:p>
          <a:endParaRPr lang="en-US"/>
        </a:p>
      </dgm:t>
    </dgm:pt>
    <dgm:pt modelId="{84BDA3D8-763A-41F8-9F05-990D695E34B4}" type="pres">
      <dgm:prSet presAssocID="{1A43C898-C237-40E1-AF63-26959F9B78DB}" presName="Name9" presStyleLbl="parChTrans1D2" presStyleIdx="1" presStyleCnt="8"/>
      <dgm:spPr/>
      <dgm:t>
        <a:bodyPr/>
        <a:lstStyle/>
        <a:p>
          <a:endParaRPr lang="en-US"/>
        </a:p>
      </dgm:t>
    </dgm:pt>
    <dgm:pt modelId="{DC190C6D-B42F-4693-8A59-D38FFBE43F4B}" type="pres">
      <dgm:prSet presAssocID="{1A43C898-C237-40E1-AF63-26959F9B78DB}" presName="connTx" presStyleLbl="parChTrans1D2" presStyleIdx="1" presStyleCnt="8"/>
      <dgm:spPr/>
      <dgm:t>
        <a:bodyPr/>
        <a:lstStyle/>
        <a:p>
          <a:endParaRPr lang="en-US"/>
        </a:p>
      </dgm:t>
    </dgm:pt>
    <dgm:pt modelId="{6244EA27-FB26-465E-97BB-80F3391BC5C1}" type="pres">
      <dgm:prSet presAssocID="{C433A31A-D5D6-451C-9A1B-ADDBD4ADFB50}" presName="node" presStyleLbl="node1" presStyleIdx="1" presStyleCnt="8">
        <dgm:presLayoutVars>
          <dgm:bulletEnabled val="1"/>
        </dgm:presLayoutVars>
      </dgm:prSet>
      <dgm:spPr/>
      <dgm:t>
        <a:bodyPr/>
        <a:lstStyle/>
        <a:p>
          <a:endParaRPr lang="en-US"/>
        </a:p>
      </dgm:t>
    </dgm:pt>
    <dgm:pt modelId="{D9463F81-5471-40EB-A178-E9FACB924129}" type="pres">
      <dgm:prSet presAssocID="{39151AC1-7480-42CC-A1C3-5480BCBD0384}" presName="Name9" presStyleLbl="parChTrans1D2" presStyleIdx="2" presStyleCnt="8"/>
      <dgm:spPr/>
      <dgm:t>
        <a:bodyPr/>
        <a:lstStyle/>
        <a:p>
          <a:endParaRPr lang="en-US"/>
        </a:p>
      </dgm:t>
    </dgm:pt>
    <dgm:pt modelId="{DFB3B848-51A7-4402-A262-457B5D6D69CC}" type="pres">
      <dgm:prSet presAssocID="{39151AC1-7480-42CC-A1C3-5480BCBD0384}" presName="connTx" presStyleLbl="parChTrans1D2" presStyleIdx="2" presStyleCnt="8"/>
      <dgm:spPr/>
      <dgm:t>
        <a:bodyPr/>
        <a:lstStyle/>
        <a:p>
          <a:endParaRPr lang="en-US"/>
        </a:p>
      </dgm:t>
    </dgm:pt>
    <dgm:pt modelId="{07C0480C-0CA0-4B46-B44E-E85B683C011C}" type="pres">
      <dgm:prSet presAssocID="{CCD3FB48-FF0F-4EF5-A7AB-39D9BCE307E0}" presName="node" presStyleLbl="node1" presStyleIdx="2" presStyleCnt="8">
        <dgm:presLayoutVars>
          <dgm:bulletEnabled val="1"/>
        </dgm:presLayoutVars>
      </dgm:prSet>
      <dgm:spPr/>
      <dgm:t>
        <a:bodyPr/>
        <a:lstStyle/>
        <a:p>
          <a:endParaRPr lang="en-US"/>
        </a:p>
      </dgm:t>
    </dgm:pt>
    <dgm:pt modelId="{3DE31F54-265B-4623-B5DA-D82B89B646E5}" type="pres">
      <dgm:prSet presAssocID="{573F7022-945A-4F6E-8C62-FF20B300457A}" presName="Name9" presStyleLbl="parChTrans1D2" presStyleIdx="3" presStyleCnt="8"/>
      <dgm:spPr/>
      <dgm:t>
        <a:bodyPr/>
        <a:lstStyle/>
        <a:p>
          <a:endParaRPr lang="en-US"/>
        </a:p>
      </dgm:t>
    </dgm:pt>
    <dgm:pt modelId="{FD09D838-C261-4BC1-8954-C1796625F055}" type="pres">
      <dgm:prSet presAssocID="{573F7022-945A-4F6E-8C62-FF20B300457A}" presName="connTx" presStyleLbl="parChTrans1D2" presStyleIdx="3" presStyleCnt="8"/>
      <dgm:spPr/>
      <dgm:t>
        <a:bodyPr/>
        <a:lstStyle/>
        <a:p>
          <a:endParaRPr lang="en-US"/>
        </a:p>
      </dgm:t>
    </dgm:pt>
    <dgm:pt modelId="{E5EA836E-4119-4477-B615-34D6DC39214D}" type="pres">
      <dgm:prSet presAssocID="{D495926F-092A-42F6-B484-6F0C98BB3FB1}" presName="node" presStyleLbl="node1" presStyleIdx="3" presStyleCnt="8">
        <dgm:presLayoutVars>
          <dgm:bulletEnabled val="1"/>
        </dgm:presLayoutVars>
      </dgm:prSet>
      <dgm:spPr/>
      <dgm:t>
        <a:bodyPr/>
        <a:lstStyle/>
        <a:p>
          <a:endParaRPr lang="en-US"/>
        </a:p>
      </dgm:t>
    </dgm:pt>
    <dgm:pt modelId="{574834BF-66C7-488E-AD45-77C89A800DE6}" type="pres">
      <dgm:prSet presAssocID="{EAED12FA-2EA4-460F-A38A-E79F766691C8}" presName="Name9" presStyleLbl="parChTrans1D2" presStyleIdx="4" presStyleCnt="8"/>
      <dgm:spPr/>
      <dgm:t>
        <a:bodyPr/>
        <a:lstStyle/>
        <a:p>
          <a:endParaRPr lang="en-US"/>
        </a:p>
      </dgm:t>
    </dgm:pt>
    <dgm:pt modelId="{74C701F5-00E4-432A-BAB0-0CE645AE7F17}" type="pres">
      <dgm:prSet presAssocID="{EAED12FA-2EA4-460F-A38A-E79F766691C8}" presName="connTx" presStyleLbl="parChTrans1D2" presStyleIdx="4" presStyleCnt="8"/>
      <dgm:spPr/>
      <dgm:t>
        <a:bodyPr/>
        <a:lstStyle/>
        <a:p>
          <a:endParaRPr lang="en-US"/>
        </a:p>
      </dgm:t>
    </dgm:pt>
    <dgm:pt modelId="{D1A5B4B3-B6C0-4401-936F-0E429838AF49}" type="pres">
      <dgm:prSet presAssocID="{AA4B213E-5864-46D7-A7C8-4A5D2ADF3F2F}" presName="node" presStyleLbl="node1" presStyleIdx="4" presStyleCnt="8">
        <dgm:presLayoutVars>
          <dgm:bulletEnabled val="1"/>
        </dgm:presLayoutVars>
      </dgm:prSet>
      <dgm:spPr/>
      <dgm:t>
        <a:bodyPr/>
        <a:lstStyle/>
        <a:p>
          <a:endParaRPr lang="en-US"/>
        </a:p>
      </dgm:t>
    </dgm:pt>
    <dgm:pt modelId="{79CC435E-3206-41F3-BEC6-36FED18D4BFA}" type="pres">
      <dgm:prSet presAssocID="{1BDF47DF-59FE-4534-9857-E0F8B5DF5DA8}" presName="Name9" presStyleLbl="parChTrans1D2" presStyleIdx="5" presStyleCnt="8"/>
      <dgm:spPr/>
      <dgm:t>
        <a:bodyPr/>
        <a:lstStyle/>
        <a:p>
          <a:endParaRPr lang="en-US"/>
        </a:p>
      </dgm:t>
    </dgm:pt>
    <dgm:pt modelId="{714DA884-DF02-4AA4-8A1A-F153ABD62793}" type="pres">
      <dgm:prSet presAssocID="{1BDF47DF-59FE-4534-9857-E0F8B5DF5DA8}" presName="connTx" presStyleLbl="parChTrans1D2" presStyleIdx="5" presStyleCnt="8"/>
      <dgm:spPr/>
      <dgm:t>
        <a:bodyPr/>
        <a:lstStyle/>
        <a:p>
          <a:endParaRPr lang="en-US"/>
        </a:p>
      </dgm:t>
    </dgm:pt>
    <dgm:pt modelId="{572CAC31-5F69-4119-B833-5FE10913557C}" type="pres">
      <dgm:prSet presAssocID="{95783296-8401-4A26-B764-8A933119CDE7}" presName="node" presStyleLbl="node1" presStyleIdx="5" presStyleCnt="8">
        <dgm:presLayoutVars>
          <dgm:bulletEnabled val="1"/>
        </dgm:presLayoutVars>
      </dgm:prSet>
      <dgm:spPr/>
      <dgm:t>
        <a:bodyPr/>
        <a:lstStyle/>
        <a:p>
          <a:endParaRPr lang="en-US"/>
        </a:p>
      </dgm:t>
    </dgm:pt>
    <dgm:pt modelId="{CDB7B83F-1307-466E-8A42-6498BB17F634}" type="pres">
      <dgm:prSet presAssocID="{531DC513-D5AD-4177-97FE-39E0E38BD690}" presName="Name9" presStyleLbl="parChTrans1D2" presStyleIdx="6" presStyleCnt="8"/>
      <dgm:spPr/>
      <dgm:t>
        <a:bodyPr/>
        <a:lstStyle/>
        <a:p>
          <a:endParaRPr lang="en-US"/>
        </a:p>
      </dgm:t>
    </dgm:pt>
    <dgm:pt modelId="{48903A04-3BCE-471D-8AC1-3DDBED178BFD}" type="pres">
      <dgm:prSet presAssocID="{531DC513-D5AD-4177-97FE-39E0E38BD690}" presName="connTx" presStyleLbl="parChTrans1D2" presStyleIdx="6" presStyleCnt="8"/>
      <dgm:spPr/>
      <dgm:t>
        <a:bodyPr/>
        <a:lstStyle/>
        <a:p>
          <a:endParaRPr lang="en-US"/>
        </a:p>
      </dgm:t>
    </dgm:pt>
    <dgm:pt modelId="{D3DB058C-D8F2-40D4-BAA1-05AAAE0AC5BD}" type="pres">
      <dgm:prSet presAssocID="{222A6DBD-9D19-4344-A4E1-AA55945B7D9A}" presName="node" presStyleLbl="node1" presStyleIdx="6" presStyleCnt="8">
        <dgm:presLayoutVars>
          <dgm:bulletEnabled val="1"/>
        </dgm:presLayoutVars>
      </dgm:prSet>
      <dgm:spPr/>
      <dgm:t>
        <a:bodyPr/>
        <a:lstStyle/>
        <a:p>
          <a:endParaRPr lang="en-US"/>
        </a:p>
      </dgm:t>
    </dgm:pt>
    <dgm:pt modelId="{BF7EE4C4-78BD-4DA2-9B89-036E4711CAA2}" type="pres">
      <dgm:prSet presAssocID="{A1873F36-90CD-4676-AB58-71BA8D0A2FC8}" presName="Name9" presStyleLbl="parChTrans1D2" presStyleIdx="7" presStyleCnt="8"/>
      <dgm:spPr/>
      <dgm:t>
        <a:bodyPr/>
        <a:lstStyle/>
        <a:p>
          <a:endParaRPr lang="en-US"/>
        </a:p>
      </dgm:t>
    </dgm:pt>
    <dgm:pt modelId="{5F5A65F6-C2D9-49F2-8E23-FDE1DFD15298}" type="pres">
      <dgm:prSet presAssocID="{A1873F36-90CD-4676-AB58-71BA8D0A2FC8}" presName="connTx" presStyleLbl="parChTrans1D2" presStyleIdx="7" presStyleCnt="8"/>
      <dgm:spPr/>
      <dgm:t>
        <a:bodyPr/>
        <a:lstStyle/>
        <a:p>
          <a:endParaRPr lang="en-US"/>
        </a:p>
      </dgm:t>
    </dgm:pt>
    <dgm:pt modelId="{F3E0AC0B-2FE0-4F96-B3A5-AD5124903E0F}" type="pres">
      <dgm:prSet presAssocID="{10577178-6351-4E24-AC51-968195FE9487}" presName="node" presStyleLbl="node1" presStyleIdx="7" presStyleCnt="8">
        <dgm:presLayoutVars>
          <dgm:bulletEnabled val="1"/>
        </dgm:presLayoutVars>
      </dgm:prSet>
      <dgm:spPr/>
      <dgm:t>
        <a:bodyPr/>
        <a:lstStyle/>
        <a:p>
          <a:endParaRPr lang="en-US"/>
        </a:p>
      </dgm:t>
    </dgm:pt>
  </dgm:ptLst>
  <dgm:cxnLst>
    <dgm:cxn modelId="{481C6A19-46BA-423E-B8E9-55BBD4A8A812}" srcId="{4E452B73-C292-4B6C-A9DC-9AD2EB41013B}" destId="{896EADD7-7390-404B-969B-E2A53D6563E7}" srcOrd="0" destOrd="0" parTransId="{0EB291DA-9776-4BFC-8A70-6A0987D28F4A}" sibTransId="{EB745FEF-5E0F-4FE7-8ED1-1892EAC3C04B}"/>
    <dgm:cxn modelId="{12363760-926B-4C19-B74B-82DB036E88E8}" type="presOf" srcId="{EAED12FA-2EA4-460F-A38A-E79F766691C8}" destId="{574834BF-66C7-488E-AD45-77C89A800DE6}" srcOrd="0" destOrd="0" presId="urn:microsoft.com/office/officeart/2005/8/layout/radial1"/>
    <dgm:cxn modelId="{E93A8CCE-0030-45EF-B043-1FBD4AF5ABEC}" srcId="{896EADD7-7390-404B-969B-E2A53D6563E7}" destId="{10577178-6351-4E24-AC51-968195FE9487}" srcOrd="7" destOrd="0" parTransId="{A1873F36-90CD-4676-AB58-71BA8D0A2FC8}" sibTransId="{EAD11C6A-A549-47CC-AF8A-325A95528E54}"/>
    <dgm:cxn modelId="{B82A2DE6-4857-419E-A6F4-7B9351E58010}" type="presOf" srcId="{A1873F36-90CD-4676-AB58-71BA8D0A2FC8}" destId="{5F5A65F6-C2D9-49F2-8E23-FDE1DFD15298}" srcOrd="1" destOrd="0" presId="urn:microsoft.com/office/officeart/2005/8/layout/radial1"/>
    <dgm:cxn modelId="{892887AA-1E19-4609-B6B9-DCB1F2BA31EA}" type="presOf" srcId="{1A43C898-C237-40E1-AF63-26959F9B78DB}" destId="{DC190C6D-B42F-4693-8A59-D38FFBE43F4B}" srcOrd="1" destOrd="0" presId="urn:microsoft.com/office/officeart/2005/8/layout/radial1"/>
    <dgm:cxn modelId="{682EB369-ADDB-4629-B58B-5806817355FF}" type="presOf" srcId="{896EADD7-7390-404B-969B-E2A53D6563E7}" destId="{1E9974CD-419D-4218-AC15-33F93A96560B}" srcOrd="0" destOrd="0" presId="urn:microsoft.com/office/officeart/2005/8/layout/radial1"/>
    <dgm:cxn modelId="{71FE5F37-F20F-43B0-8DED-549DDB862D67}" type="presOf" srcId="{65A8C9E8-4397-493D-8C52-5E3AF6992516}" destId="{4D6B6A4A-53C6-43F0-B6ED-3B34F0B7FFF4}" srcOrd="0" destOrd="0" presId="urn:microsoft.com/office/officeart/2005/8/layout/radial1"/>
    <dgm:cxn modelId="{54F87E2A-9EA8-4196-9F17-8313FD4F15EA}" srcId="{896EADD7-7390-404B-969B-E2A53D6563E7}" destId="{AA4B213E-5864-46D7-A7C8-4A5D2ADF3F2F}" srcOrd="4" destOrd="0" parTransId="{EAED12FA-2EA4-460F-A38A-E79F766691C8}" sibTransId="{333EEBBC-7C49-4A95-A990-08DDAC9D8350}"/>
    <dgm:cxn modelId="{2476CEE0-614A-45E3-A360-534554E7DAB5}" type="presOf" srcId="{222A6DBD-9D19-4344-A4E1-AA55945B7D9A}" destId="{D3DB058C-D8F2-40D4-BAA1-05AAAE0AC5BD}" srcOrd="0" destOrd="0" presId="urn:microsoft.com/office/officeart/2005/8/layout/radial1"/>
    <dgm:cxn modelId="{5A61525F-6648-4AB3-8FC9-428FE846052E}" type="presOf" srcId="{531DC513-D5AD-4177-97FE-39E0E38BD690}" destId="{48903A04-3BCE-471D-8AC1-3DDBED178BFD}" srcOrd="1" destOrd="0" presId="urn:microsoft.com/office/officeart/2005/8/layout/radial1"/>
    <dgm:cxn modelId="{C8A0E438-D97F-4FD9-9B19-3EA5948EFAF5}" srcId="{896EADD7-7390-404B-969B-E2A53D6563E7}" destId="{65A8C9E8-4397-493D-8C52-5E3AF6992516}" srcOrd="0" destOrd="0" parTransId="{4631EFEF-AA16-46E1-B7CA-D21679AD7C81}" sibTransId="{F38B87D8-1E26-4D04-B2C5-DD93434004D7}"/>
    <dgm:cxn modelId="{CBC76BAA-0437-4C85-9D2A-FD14580C7CCE}" type="presOf" srcId="{D495926F-092A-42F6-B484-6F0C98BB3FB1}" destId="{E5EA836E-4119-4477-B615-34D6DC39214D}" srcOrd="0" destOrd="0" presId="urn:microsoft.com/office/officeart/2005/8/layout/radial1"/>
    <dgm:cxn modelId="{FEA475DB-7865-4FF3-9AC9-EE100F14FD81}" type="presOf" srcId="{573F7022-945A-4F6E-8C62-FF20B300457A}" destId="{3DE31F54-265B-4623-B5DA-D82B89B646E5}" srcOrd="0" destOrd="0" presId="urn:microsoft.com/office/officeart/2005/8/layout/radial1"/>
    <dgm:cxn modelId="{1131B2D0-09FD-4A5D-9C12-16343929D120}" type="presOf" srcId="{10577178-6351-4E24-AC51-968195FE9487}" destId="{F3E0AC0B-2FE0-4F96-B3A5-AD5124903E0F}" srcOrd="0" destOrd="0" presId="urn:microsoft.com/office/officeart/2005/8/layout/radial1"/>
    <dgm:cxn modelId="{B59C002E-C911-4A29-AE0A-5C68BEB82621}" type="presOf" srcId="{1BDF47DF-59FE-4534-9857-E0F8B5DF5DA8}" destId="{714DA884-DF02-4AA4-8A1A-F153ABD62793}" srcOrd="1" destOrd="0" presId="urn:microsoft.com/office/officeart/2005/8/layout/radial1"/>
    <dgm:cxn modelId="{9BD99972-1A58-46D4-A975-80041B700D63}" type="presOf" srcId="{1A43C898-C237-40E1-AF63-26959F9B78DB}" destId="{84BDA3D8-763A-41F8-9F05-990D695E34B4}" srcOrd="0" destOrd="0" presId="urn:microsoft.com/office/officeart/2005/8/layout/radial1"/>
    <dgm:cxn modelId="{B8FAFB63-81A3-4CD6-A9B7-687F089BB25D}" type="presOf" srcId="{531DC513-D5AD-4177-97FE-39E0E38BD690}" destId="{CDB7B83F-1307-466E-8A42-6498BB17F634}" srcOrd="0" destOrd="0" presId="urn:microsoft.com/office/officeart/2005/8/layout/radial1"/>
    <dgm:cxn modelId="{24E171C4-CE9C-4419-872B-8C490D52E682}" srcId="{896EADD7-7390-404B-969B-E2A53D6563E7}" destId="{CCD3FB48-FF0F-4EF5-A7AB-39D9BCE307E0}" srcOrd="2" destOrd="0" parTransId="{39151AC1-7480-42CC-A1C3-5480BCBD0384}" sibTransId="{8816E3CA-E83E-4B6F-90CE-8409FC6FB612}"/>
    <dgm:cxn modelId="{A71B8F18-E968-4314-BC3E-6DF233511B77}" type="presOf" srcId="{4E452B73-C292-4B6C-A9DC-9AD2EB41013B}" destId="{69B815B0-A50D-4B08-98B6-8CEDACE7E6AE}" srcOrd="0" destOrd="0" presId="urn:microsoft.com/office/officeart/2005/8/layout/radial1"/>
    <dgm:cxn modelId="{3CD13E0E-00DE-4043-9427-593F81F97C02}" type="presOf" srcId="{A1873F36-90CD-4676-AB58-71BA8D0A2FC8}" destId="{BF7EE4C4-78BD-4DA2-9B89-036E4711CAA2}" srcOrd="0" destOrd="0" presId="urn:microsoft.com/office/officeart/2005/8/layout/radial1"/>
    <dgm:cxn modelId="{C09F3A50-2AC8-4897-A941-9B8FBECE96D0}" type="presOf" srcId="{AA4B213E-5864-46D7-A7C8-4A5D2ADF3F2F}" destId="{D1A5B4B3-B6C0-4401-936F-0E429838AF49}" srcOrd="0" destOrd="0" presId="urn:microsoft.com/office/officeart/2005/8/layout/radial1"/>
    <dgm:cxn modelId="{A53E7430-8463-4A4D-B391-5A766D844E58}" type="presOf" srcId="{1BDF47DF-59FE-4534-9857-E0F8B5DF5DA8}" destId="{79CC435E-3206-41F3-BEC6-36FED18D4BFA}" srcOrd="0" destOrd="0" presId="urn:microsoft.com/office/officeart/2005/8/layout/radial1"/>
    <dgm:cxn modelId="{9ABC7F17-D389-4DB5-8810-178638FB6B1C}" srcId="{896EADD7-7390-404B-969B-E2A53D6563E7}" destId="{C433A31A-D5D6-451C-9A1B-ADDBD4ADFB50}" srcOrd="1" destOrd="0" parTransId="{1A43C898-C237-40E1-AF63-26959F9B78DB}" sibTransId="{8B2DE7E7-2E28-463E-A665-998229822EB8}"/>
    <dgm:cxn modelId="{9C53D315-3B09-4964-9346-97C7B29D418C}" type="presOf" srcId="{4631EFEF-AA16-46E1-B7CA-D21679AD7C81}" destId="{38B2B9F5-1CC6-4B32-AC18-8E47DC4C1FE2}" srcOrd="0" destOrd="0" presId="urn:microsoft.com/office/officeart/2005/8/layout/radial1"/>
    <dgm:cxn modelId="{633568ED-9964-44FA-80FE-D41CA07D1129}" type="presOf" srcId="{4631EFEF-AA16-46E1-B7CA-D21679AD7C81}" destId="{FC881B5D-749F-4E2C-99A9-1C3019631C73}" srcOrd="1" destOrd="0" presId="urn:microsoft.com/office/officeart/2005/8/layout/radial1"/>
    <dgm:cxn modelId="{EA7453F4-5A2E-45D1-A4D5-F347FB547C14}" srcId="{896EADD7-7390-404B-969B-E2A53D6563E7}" destId="{95783296-8401-4A26-B764-8A933119CDE7}" srcOrd="5" destOrd="0" parTransId="{1BDF47DF-59FE-4534-9857-E0F8B5DF5DA8}" sibTransId="{B6B594F0-C796-4275-92B9-91BCC257ADD5}"/>
    <dgm:cxn modelId="{4D88F4AC-5AF8-4F6C-994D-41CF95AEB180}" type="presOf" srcId="{573F7022-945A-4F6E-8C62-FF20B300457A}" destId="{FD09D838-C261-4BC1-8954-C1796625F055}" srcOrd="1" destOrd="0" presId="urn:microsoft.com/office/officeart/2005/8/layout/radial1"/>
    <dgm:cxn modelId="{59A9974B-DD8E-4C83-9318-6EA138349EC4}" type="presOf" srcId="{C433A31A-D5D6-451C-9A1B-ADDBD4ADFB50}" destId="{6244EA27-FB26-465E-97BB-80F3391BC5C1}" srcOrd="0" destOrd="0" presId="urn:microsoft.com/office/officeart/2005/8/layout/radial1"/>
    <dgm:cxn modelId="{2E90FDF1-FD40-4F32-AB4D-14F46486CE6F}" type="presOf" srcId="{CCD3FB48-FF0F-4EF5-A7AB-39D9BCE307E0}" destId="{07C0480C-0CA0-4B46-B44E-E85B683C011C}" srcOrd="0" destOrd="0" presId="urn:microsoft.com/office/officeart/2005/8/layout/radial1"/>
    <dgm:cxn modelId="{0E676FEB-CE47-43B7-B310-66180480142C}" type="presOf" srcId="{EAED12FA-2EA4-460F-A38A-E79F766691C8}" destId="{74C701F5-00E4-432A-BAB0-0CE645AE7F17}" srcOrd="1" destOrd="0" presId="urn:microsoft.com/office/officeart/2005/8/layout/radial1"/>
    <dgm:cxn modelId="{70B93932-B013-449D-9FC0-AFB9FC9FE63E}" type="presOf" srcId="{95783296-8401-4A26-B764-8A933119CDE7}" destId="{572CAC31-5F69-4119-B833-5FE10913557C}" srcOrd="0" destOrd="0" presId="urn:microsoft.com/office/officeart/2005/8/layout/radial1"/>
    <dgm:cxn modelId="{3C5ACD4D-E91D-49C3-9934-393AC9447F10}" type="presOf" srcId="{39151AC1-7480-42CC-A1C3-5480BCBD0384}" destId="{D9463F81-5471-40EB-A178-E9FACB924129}" srcOrd="0" destOrd="0" presId="urn:microsoft.com/office/officeart/2005/8/layout/radial1"/>
    <dgm:cxn modelId="{0CBB9623-1943-4B40-A61B-519498D9532E}" srcId="{896EADD7-7390-404B-969B-E2A53D6563E7}" destId="{222A6DBD-9D19-4344-A4E1-AA55945B7D9A}" srcOrd="6" destOrd="0" parTransId="{531DC513-D5AD-4177-97FE-39E0E38BD690}" sibTransId="{D25A0C7B-D6A8-4D3A-BCC5-C9D0D83BFF94}"/>
    <dgm:cxn modelId="{7DDC6FA3-EABA-45A5-B96F-74391CE21B05}" srcId="{896EADD7-7390-404B-969B-E2A53D6563E7}" destId="{D495926F-092A-42F6-B484-6F0C98BB3FB1}" srcOrd="3" destOrd="0" parTransId="{573F7022-945A-4F6E-8C62-FF20B300457A}" sibTransId="{06D89D73-ED9D-43B5-8562-4025F54EF8BE}"/>
    <dgm:cxn modelId="{0443BB7B-0B8A-4362-AE8C-07595E4CE1D4}" type="presOf" srcId="{39151AC1-7480-42CC-A1C3-5480BCBD0384}" destId="{DFB3B848-51A7-4402-A262-457B5D6D69CC}" srcOrd="1" destOrd="0" presId="urn:microsoft.com/office/officeart/2005/8/layout/radial1"/>
    <dgm:cxn modelId="{5232F00E-1D5E-4178-8896-EB0FB77984B0}" type="presParOf" srcId="{69B815B0-A50D-4B08-98B6-8CEDACE7E6AE}" destId="{1E9974CD-419D-4218-AC15-33F93A96560B}" srcOrd="0" destOrd="0" presId="urn:microsoft.com/office/officeart/2005/8/layout/radial1"/>
    <dgm:cxn modelId="{3D6257B0-E45A-4694-8647-1B6FEE0205E1}" type="presParOf" srcId="{69B815B0-A50D-4B08-98B6-8CEDACE7E6AE}" destId="{38B2B9F5-1CC6-4B32-AC18-8E47DC4C1FE2}" srcOrd="1" destOrd="0" presId="urn:microsoft.com/office/officeart/2005/8/layout/radial1"/>
    <dgm:cxn modelId="{B2C32A7E-54D1-4246-AF11-621687BDF212}" type="presParOf" srcId="{38B2B9F5-1CC6-4B32-AC18-8E47DC4C1FE2}" destId="{FC881B5D-749F-4E2C-99A9-1C3019631C73}" srcOrd="0" destOrd="0" presId="urn:microsoft.com/office/officeart/2005/8/layout/radial1"/>
    <dgm:cxn modelId="{61952989-4C34-4762-98C0-D8CA6E19C6EA}" type="presParOf" srcId="{69B815B0-A50D-4B08-98B6-8CEDACE7E6AE}" destId="{4D6B6A4A-53C6-43F0-B6ED-3B34F0B7FFF4}" srcOrd="2" destOrd="0" presId="urn:microsoft.com/office/officeart/2005/8/layout/radial1"/>
    <dgm:cxn modelId="{1D4CBC41-95EA-4885-8DB9-AC6775782FF1}" type="presParOf" srcId="{69B815B0-A50D-4B08-98B6-8CEDACE7E6AE}" destId="{84BDA3D8-763A-41F8-9F05-990D695E34B4}" srcOrd="3" destOrd="0" presId="urn:microsoft.com/office/officeart/2005/8/layout/radial1"/>
    <dgm:cxn modelId="{4F66DFB7-ADE5-4EF1-9C80-D9C3B6480BCC}" type="presParOf" srcId="{84BDA3D8-763A-41F8-9F05-990D695E34B4}" destId="{DC190C6D-B42F-4693-8A59-D38FFBE43F4B}" srcOrd="0" destOrd="0" presId="urn:microsoft.com/office/officeart/2005/8/layout/radial1"/>
    <dgm:cxn modelId="{16FA264F-7A21-420D-B751-9EBD3BCCD617}" type="presParOf" srcId="{69B815B0-A50D-4B08-98B6-8CEDACE7E6AE}" destId="{6244EA27-FB26-465E-97BB-80F3391BC5C1}" srcOrd="4" destOrd="0" presId="urn:microsoft.com/office/officeart/2005/8/layout/radial1"/>
    <dgm:cxn modelId="{9F7FBCA6-FD4D-4A4B-9214-314B7F304DF6}" type="presParOf" srcId="{69B815B0-A50D-4B08-98B6-8CEDACE7E6AE}" destId="{D9463F81-5471-40EB-A178-E9FACB924129}" srcOrd="5" destOrd="0" presId="urn:microsoft.com/office/officeart/2005/8/layout/radial1"/>
    <dgm:cxn modelId="{39703882-E462-4812-B434-C6BC9257E40D}" type="presParOf" srcId="{D9463F81-5471-40EB-A178-E9FACB924129}" destId="{DFB3B848-51A7-4402-A262-457B5D6D69CC}" srcOrd="0" destOrd="0" presId="urn:microsoft.com/office/officeart/2005/8/layout/radial1"/>
    <dgm:cxn modelId="{8223E5D2-7EC1-430A-A3EE-F91022CF9811}" type="presParOf" srcId="{69B815B0-A50D-4B08-98B6-8CEDACE7E6AE}" destId="{07C0480C-0CA0-4B46-B44E-E85B683C011C}" srcOrd="6" destOrd="0" presId="urn:microsoft.com/office/officeart/2005/8/layout/radial1"/>
    <dgm:cxn modelId="{7C05E8B0-3756-4DEB-B123-946C249FE530}" type="presParOf" srcId="{69B815B0-A50D-4B08-98B6-8CEDACE7E6AE}" destId="{3DE31F54-265B-4623-B5DA-D82B89B646E5}" srcOrd="7" destOrd="0" presId="urn:microsoft.com/office/officeart/2005/8/layout/radial1"/>
    <dgm:cxn modelId="{4633D8F9-A525-484D-AFAD-19ED7F62C0DC}" type="presParOf" srcId="{3DE31F54-265B-4623-B5DA-D82B89B646E5}" destId="{FD09D838-C261-4BC1-8954-C1796625F055}" srcOrd="0" destOrd="0" presId="urn:microsoft.com/office/officeart/2005/8/layout/radial1"/>
    <dgm:cxn modelId="{8802F4D0-F0FE-452D-80C4-3472A5A5BF51}" type="presParOf" srcId="{69B815B0-A50D-4B08-98B6-8CEDACE7E6AE}" destId="{E5EA836E-4119-4477-B615-34D6DC39214D}" srcOrd="8" destOrd="0" presId="urn:microsoft.com/office/officeart/2005/8/layout/radial1"/>
    <dgm:cxn modelId="{310DE74E-B977-4F3B-8B6D-41D964E8829B}" type="presParOf" srcId="{69B815B0-A50D-4B08-98B6-8CEDACE7E6AE}" destId="{574834BF-66C7-488E-AD45-77C89A800DE6}" srcOrd="9" destOrd="0" presId="urn:microsoft.com/office/officeart/2005/8/layout/radial1"/>
    <dgm:cxn modelId="{39F2F20B-4198-4240-82E3-556F9C121CBF}" type="presParOf" srcId="{574834BF-66C7-488E-AD45-77C89A800DE6}" destId="{74C701F5-00E4-432A-BAB0-0CE645AE7F17}" srcOrd="0" destOrd="0" presId="urn:microsoft.com/office/officeart/2005/8/layout/radial1"/>
    <dgm:cxn modelId="{D0EE429F-BF67-4158-B415-5342631E5D78}" type="presParOf" srcId="{69B815B0-A50D-4B08-98B6-8CEDACE7E6AE}" destId="{D1A5B4B3-B6C0-4401-936F-0E429838AF49}" srcOrd="10" destOrd="0" presId="urn:microsoft.com/office/officeart/2005/8/layout/radial1"/>
    <dgm:cxn modelId="{38C7233A-7154-4CFD-BAA4-0EBD15DBD201}" type="presParOf" srcId="{69B815B0-A50D-4B08-98B6-8CEDACE7E6AE}" destId="{79CC435E-3206-41F3-BEC6-36FED18D4BFA}" srcOrd="11" destOrd="0" presId="urn:microsoft.com/office/officeart/2005/8/layout/radial1"/>
    <dgm:cxn modelId="{E34E57A0-07C0-428F-9727-FE785FB183EE}" type="presParOf" srcId="{79CC435E-3206-41F3-BEC6-36FED18D4BFA}" destId="{714DA884-DF02-4AA4-8A1A-F153ABD62793}" srcOrd="0" destOrd="0" presId="urn:microsoft.com/office/officeart/2005/8/layout/radial1"/>
    <dgm:cxn modelId="{14A3E6E3-3A29-4A4A-A518-D05DE5B3CECC}" type="presParOf" srcId="{69B815B0-A50D-4B08-98B6-8CEDACE7E6AE}" destId="{572CAC31-5F69-4119-B833-5FE10913557C}" srcOrd="12" destOrd="0" presId="urn:microsoft.com/office/officeart/2005/8/layout/radial1"/>
    <dgm:cxn modelId="{143CA46B-FC14-4BF7-843D-384510F4CA5A}" type="presParOf" srcId="{69B815B0-A50D-4B08-98B6-8CEDACE7E6AE}" destId="{CDB7B83F-1307-466E-8A42-6498BB17F634}" srcOrd="13" destOrd="0" presId="urn:microsoft.com/office/officeart/2005/8/layout/radial1"/>
    <dgm:cxn modelId="{C46951B0-A2E0-47F7-A1D2-40EAA953BEF2}" type="presParOf" srcId="{CDB7B83F-1307-466E-8A42-6498BB17F634}" destId="{48903A04-3BCE-471D-8AC1-3DDBED178BFD}" srcOrd="0" destOrd="0" presId="urn:microsoft.com/office/officeart/2005/8/layout/radial1"/>
    <dgm:cxn modelId="{D12ABA2E-3BDF-4B9E-92CB-156AA25DF7CE}" type="presParOf" srcId="{69B815B0-A50D-4B08-98B6-8CEDACE7E6AE}" destId="{D3DB058C-D8F2-40D4-BAA1-05AAAE0AC5BD}" srcOrd="14" destOrd="0" presId="urn:microsoft.com/office/officeart/2005/8/layout/radial1"/>
    <dgm:cxn modelId="{4C0F6004-C1CD-4CFF-A4B2-7F5FE1D478D3}" type="presParOf" srcId="{69B815B0-A50D-4B08-98B6-8CEDACE7E6AE}" destId="{BF7EE4C4-78BD-4DA2-9B89-036E4711CAA2}" srcOrd="15" destOrd="0" presId="urn:microsoft.com/office/officeart/2005/8/layout/radial1"/>
    <dgm:cxn modelId="{B9322DBB-9687-4727-B15A-E414C5C43FC6}" type="presParOf" srcId="{BF7EE4C4-78BD-4DA2-9B89-036E4711CAA2}" destId="{5F5A65F6-C2D9-49F2-8E23-FDE1DFD15298}" srcOrd="0" destOrd="0" presId="urn:microsoft.com/office/officeart/2005/8/layout/radial1"/>
    <dgm:cxn modelId="{6421C8BB-D2F6-47E2-98F0-A5C1AE06127F}" type="presParOf" srcId="{69B815B0-A50D-4B08-98B6-8CEDACE7E6AE}" destId="{F3E0AC0B-2FE0-4F96-B3A5-AD5124903E0F}"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74CD-419D-4218-AC15-33F93A96560B}">
      <dsp:nvSpPr>
        <dsp:cNvPr id="0" name=""/>
        <dsp:cNvSpPr/>
      </dsp:nvSpPr>
      <dsp:spPr>
        <a:xfrm>
          <a:off x="4245861" y="2569461"/>
          <a:ext cx="1490477" cy="1490477"/>
        </a:xfrm>
        <a:prstGeom prst="ellipse">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4464136" y="2787736"/>
        <a:ext cx="1053927" cy="1053927"/>
      </dsp:txXfrm>
    </dsp:sp>
    <dsp:sp modelId="{38B2B9F5-1CC6-4B32-AC18-8E47DC4C1FE2}">
      <dsp:nvSpPr>
        <dsp:cNvPr id="0" name=""/>
        <dsp:cNvSpPr/>
      </dsp:nvSpPr>
      <dsp:spPr>
        <a:xfrm rot="16200000">
          <a:off x="4407044" y="1974026"/>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1897" y="1956203"/>
        <a:ext cx="58405" cy="58405"/>
      </dsp:txXfrm>
    </dsp:sp>
    <dsp:sp modelId="{4D6B6A4A-53C6-43F0-B6ED-3B34F0B7FFF4}">
      <dsp:nvSpPr>
        <dsp:cNvPr id="0" name=""/>
        <dsp:cNvSpPr/>
      </dsp:nvSpPr>
      <dsp:spPr>
        <a:xfrm>
          <a:off x="4245861" y="-89125"/>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Public housing residents </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4464136" y="129150"/>
        <a:ext cx="1053927" cy="1053927"/>
      </dsp:txXfrm>
    </dsp:sp>
    <dsp:sp modelId="{84BDA3D8-763A-41F8-9F05-990D695E34B4}">
      <dsp:nvSpPr>
        <dsp:cNvPr id="0" name=""/>
        <dsp:cNvSpPr/>
      </dsp:nvSpPr>
      <dsp:spPr>
        <a:xfrm rot="18360000">
          <a:off x="5188384" y="2227898"/>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43236" y="2210076"/>
        <a:ext cx="58405" cy="58405"/>
      </dsp:txXfrm>
    </dsp:sp>
    <dsp:sp modelId="{6244EA27-FB26-465E-97BB-80F3391BC5C1}">
      <dsp:nvSpPr>
        <dsp:cNvPr id="0" name=""/>
        <dsp:cNvSpPr/>
      </dsp:nvSpPr>
      <dsp:spPr>
        <a:xfrm>
          <a:off x="5808539" y="418619"/>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School District</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6026814" y="636894"/>
        <a:ext cx="1053927" cy="1053927"/>
      </dsp:txXfrm>
    </dsp:sp>
    <dsp:sp modelId="{7CD0F0DF-8E30-43CB-8C82-ED6A554E84ED}">
      <dsp:nvSpPr>
        <dsp:cNvPr id="0" name=""/>
        <dsp:cNvSpPr/>
      </dsp:nvSpPr>
      <dsp:spPr>
        <a:xfrm rot="20520000">
          <a:off x="5671278" y="2892545"/>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tailEnd type="non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6130" y="2874722"/>
        <a:ext cx="58405" cy="58405"/>
      </dsp:txXfrm>
    </dsp:sp>
    <dsp:sp modelId="{2A9612E5-1A4F-4DE4-9F9A-D6567E3643CD}">
      <dsp:nvSpPr>
        <dsp:cNvPr id="0" name=""/>
        <dsp:cNvSpPr/>
      </dsp:nvSpPr>
      <dsp:spPr>
        <a:xfrm>
          <a:off x="6774328" y="1747912"/>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Health Expert</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6992603" y="1966187"/>
        <a:ext cx="1053927" cy="1053927"/>
      </dsp:txXfrm>
    </dsp:sp>
    <dsp:sp modelId="{901B8199-5B43-4967-BF66-61416AC065A0}">
      <dsp:nvSpPr>
        <dsp:cNvPr id="0" name=""/>
        <dsp:cNvSpPr/>
      </dsp:nvSpPr>
      <dsp:spPr>
        <a:xfrm rot="1080000">
          <a:off x="5671278" y="3714094"/>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6130" y="3696271"/>
        <a:ext cx="58405" cy="58405"/>
      </dsp:txXfrm>
    </dsp:sp>
    <dsp:sp modelId="{88A6F402-942C-438C-90C0-20742A121AC4}">
      <dsp:nvSpPr>
        <dsp:cNvPr id="0" name=""/>
        <dsp:cNvSpPr/>
      </dsp:nvSpPr>
      <dsp:spPr>
        <a:xfrm>
          <a:off x="6774328" y="3391010"/>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US" sz="64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6992603" y="3609285"/>
        <a:ext cx="1053927" cy="1053927"/>
      </dsp:txXfrm>
    </dsp:sp>
    <dsp:sp modelId="{D9463F81-5471-40EB-A178-E9FACB924129}">
      <dsp:nvSpPr>
        <dsp:cNvPr id="0" name=""/>
        <dsp:cNvSpPr/>
      </dsp:nvSpPr>
      <dsp:spPr>
        <a:xfrm rot="3240000">
          <a:off x="5188384" y="4378741"/>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5743236" y="4360918"/>
        <a:ext cx="58405" cy="58405"/>
      </dsp:txXfrm>
    </dsp:sp>
    <dsp:sp modelId="{07C0480C-0CA0-4B46-B44E-E85B683C011C}">
      <dsp:nvSpPr>
        <dsp:cNvPr id="0" name=""/>
        <dsp:cNvSpPr/>
      </dsp:nvSpPr>
      <dsp:spPr>
        <a:xfrm>
          <a:off x="5808539" y="4720303"/>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outerShdw blurRad="50800" dist="38100" dir="5400000" algn="t" rotWithShape="0">
                <a:prstClr val="black">
                  <a:alpha val="40000"/>
                </a:prstClr>
              </a:outerShdw>
            </a:effectLst>
            <a:latin typeface="Century Gothic" panose="020B0502020202020204" pitchFamily="34" charset="0"/>
          </a:endParaRPr>
        </a:p>
      </dsp:txBody>
      <dsp:txXfrm>
        <a:off x="6026814" y="4938578"/>
        <a:ext cx="1053927" cy="1053927"/>
      </dsp:txXfrm>
    </dsp:sp>
    <dsp:sp modelId="{3DE31F54-265B-4623-B5DA-D82B89B646E5}">
      <dsp:nvSpPr>
        <dsp:cNvPr id="0" name=""/>
        <dsp:cNvSpPr/>
      </dsp:nvSpPr>
      <dsp:spPr>
        <a:xfrm rot="5400000">
          <a:off x="4407044" y="4632613"/>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1897" y="4614790"/>
        <a:ext cx="58405" cy="58405"/>
      </dsp:txXfrm>
    </dsp:sp>
    <dsp:sp modelId="{E5EA836E-4119-4477-B615-34D6DC39214D}">
      <dsp:nvSpPr>
        <dsp:cNvPr id="0" name=""/>
        <dsp:cNvSpPr/>
      </dsp:nvSpPr>
      <dsp:spPr>
        <a:xfrm>
          <a:off x="4245861" y="5228048"/>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4464136" y="5446323"/>
        <a:ext cx="1053927" cy="1053927"/>
      </dsp:txXfrm>
    </dsp:sp>
    <dsp:sp modelId="{574834BF-66C7-488E-AD45-77C89A800DE6}">
      <dsp:nvSpPr>
        <dsp:cNvPr id="0" name=""/>
        <dsp:cNvSpPr/>
      </dsp:nvSpPr>
      <dsp:spPr>
        <a:xfrm rot="7560000">
          <a:off x="3625705" y="4378741"/>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180558" y="4360918"/>
        <a:ext cx="58405" cy="58405"/>
      </dsp:txXfrm>
    </dsp:sp>
    <dsp:sp modelId="{D1A5B4B3-B6C0-4401-936F-0E429838AF49}">
      <dsp:nvSpPr>
        <dsp:cNvPr id="0" name=""/>
        <dsp:cNvSpPr/>
      </dsp:nvSpPr>
      <dsp:spPr>
        <a:xfrm>
          <a:off x="2683183" y="4720303"/>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County Housing Authority</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2901458" y="4938578"/>
        <a:ext cx="1053927" cy="1053927"/>
      </dsp:txXfrm>
    </dsp:sp>
    <dsp:sp modelId="{79CC435E-3206-41F3-BEC6-36FED18D4BFA}">
      <dsp:nvSpPr>
        <dsp:cNvPr id="0" name=""/>
        <dsp:cNvSpPr/>
      </dsp:nvSpPr>
      <dsp:spPr>
        <a:xfrm rot="9720000">
          <a:off x="3142811" y="3714094"/>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697663" y="3696271"/>
        <a:ext cx="58405" cy="58405"/>
      </dsp:txXfrm>
    </dsp:sp>
    <dsp:sp modelId="{572CAC31-5F69-4119-B833-5FE10913557C}">
      <dsp:nvSpPr>
        <dsp:cNvPr id="0" name=""/>
        <dsp:cNvSpPr/>
      </dsp:nvSpPr>
      <dsp:spPr>
        <a:xfrm>
          <a:off x="1717394" y="3391010"/>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CDC</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1935669" y="3609285"/>
        <a:ext cx="1053927" cy="1053927"/>
      </dsp:txXfrm>
    </dsp:sp>
    <dsp:sp modelId="{CDB7B83F-1307-466E-8A42-6498BB17F634}">
      <dsp:nvSpPr>
        <dsp:cNvPr id="0" name=""/>
        <dsp:cNvSpPr/>
      </dsp:nvSpPr>
      <dsp:spPr>
        <a:xfrm rot="11880000">
          <a:off x="3142811" y="2892545"/>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697663" y="2874722"/>
        <a:ext cx="58405" cy="58405"/>
      </dsp:txXfrm>
    </dsp:sp>
    <dsp:sp modelId="{D3DB058C-D8F2-40D4-BAA1-05AAAE0AC5BD}">
      <dsp:nvSpPr>
        <dsp:cNvPr id="0" name=""/>
        <dsp:cNvSpPr/>
      </dsp:nvSpPr>
      <dsp:spPr>
        <a:xfrm>
          <a:off x="1717394" y="1747912"/>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outerShdw blurRad="50800" dist="38100" dir="5400000" algn="t" rotWithShape="0">
                <a:prstClr val="black">
                  <a:alpha val="40000"/>
                </a:prstClr>
              </a:outerShdw>
            </a:effectLst>
            <a:latin typeface="Century Gothic" panose="020B0502020202020204" pitchFamily="34" charset="0"/>
          </a:endParaRPr>
        </a:p>
      </dsp:txBody>
      <dsp:txXfrm>
        <a:off x="1935669" y="1966187"/>
        <a:ext cx="1053927" cy="1053927"/>
      </dsp:txXfrm>
    </dsp:sp>
    <dsp:sp modelId="{BF7EE4C4-78BD-4DA2-9B89-036E4711CAA2}">
      <dsp:nvSpPr>
        <dsp:cNvPr id="0" name=""/>
        <dsp:cNvSpPr/>
      </dsp:nvSpPr>
      <dsp:spPr>
        <a:xfrm rot="14040000">
          <a:off x="3625705" y="2227898"/>
          <a:ext cx="1168110" cy="22760"/>
        </a:xfrm>
        <a:custGeom>
          <a:avLst/>
          <a:gdLst/>
          <a:ahLst/>
          <a:cxnLst/>
          <a:rect l="0" t="0" r="0" b="0"/>
          <a:pathLst>
            <a:path>
              <a:moveTo>
                <a:pt x="0" y="11380"/>
              </a:moveTo>
              <a:lnTo>
                <a:pt x="1168110" y="11380"/>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180558" y="2210076"/>
        <a:ext cx="58405" cy="58405"/>
      </dsp:txXfrm>
    </dsp:sp>
    <dsp:sp modelId="{F3E0AC0B-2FE0-4F96-B3A5-AD5124903E0F}">
      <dsp:nvSpPr>
        <dsp:cNvPr id="0" name=""/>
        <dsp:cNvSpPr/>
      </dsp:nvSpPr>
      <dsp:spPr>
        <a:xfrm>
          <a:off x="2683183" y="418619"/>
          <a:ext cx="1490477" cy="1490477"/>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effectLst>
              <a:outerShdw blurRad="50800" dist="38100" dir="5400000" algn="t" rotWithShape="0">
                <a:prstClr val="black">
                  <a:alpha val="40000"/>
                </a:prstClr>
              </a:outerShdw>
            </a:effectLst>
            <a:latin typeface="Century Gothic" panose="020B0502020202020204" pitchFamily="34" charset="0"/>
          </a:endParaRPr>
        </a:p>
      </dsp:txBody>
      <dsp:txXfrm>
        <a:off x="2901458" y="636894"/>
        <a:ext cx="1053927" cy="1053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4CF00-6F35-4217-B8B9-F0A817E9FD75}">
      <dsp:nvSpPr>
        <dsp:cNvPr id="0" name=""/>
        <dsp:cNvSpPr/>
      </dsp:nvSpPr>
      <dsp:spPr>
        <a:xfrm>
          <a:off x="3503" y="1524002"/>
          <a:ext cx="2491427" cy="914395"/>
        </a:xfrm>
        <a:prstGeom prst="roundRect">
          <a:avLst>
            <a:gd name="adj" fmla="val 10000"/>
          </a:avLst>
        </a:prstGeom>
        <a:no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50000"/>
                  <a:lumOff val="50000"/>
                </a:schemeClr>
              </a:solidFill>
              <a:latin typeface="Century Gothic" panose="020B0502020202020204" pitchFamily="34" charset="0"/>
            </a:rPr>
            <a:t>Recommendation meetings</a:t>
          </a:r>
          <a:endParaRPr lang="en-US" sz="2000" kern="1200" dirty="0">
            <a:solidFill>
              <a:schemeClr val="tx1">
                <a:lumMod val="50000"/>
                <a:lumOff val="50000"/>
              </a:schemeClr>
            </a:solidFill>
            <a:latin typeface="Century Gothic" panose="020B0502020202020204" pitchFamily="34" charset="0"/>
          </a:endParaRPr>
        </a:p>
      </dsp:txBody>
      <dsp:txXfrm>
        <a:off x="30285" y="1550784"/>
        <a:ext cx="2437863" cy="860831"/>
      </dsp:txXfrm>
    </dsp:sp>
    <dsp:sp modelId="{AD1EEDED-DAF3-49F1-BEA2-9F04CF7113F7}">
      <dsp:nvSpPr>
        <dsp:cNvPr id="0" name=""/>
        <dsp:cNvSpPr/>
      </dsp:nvSpPr>
      <dsp:spPr>
        <a:xfrm rot="19973372">
          <a:off x="2427460" y="1670316"/>
          <a:ext cx="1228174" cy="62077"/>
        </a:xfrm>
        <a:custGeom>
          <a:avLst/>
          <a:gdLst/>
          <a:ahLst/>
          <a:cxnLst/>
          <a:rect l="0" t="0" r="0" b="0"/>
          <a:pathLst>
            <a:path>
              <a:moveTo>
                <a:pt x="0" y="31038"/>
              </a:moveTo>
              <a:lnTo>
                <a:pt x="1228174" y="31038"/>
              </a:lnTo>
            </a:path>
          </a:pathLst>
        </a:custGeom>
        <a:noFill/>
        <a:ln w="254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0843" y="1670651"/>
        <a:ext cx="61408" cy="61408"/>
      </dsp:txXfrm>
    </dsp:sp>
    <dsp:sp modelId="{7C379936-DDFA-4961-8F5C-E3EE68DB487D}">
      <dsp:nvSpPr>
        <dsp:cNvPr id="0" name=""/>
        <dsp:cNvSpPr/>
      </dsp:nvSpPr>
      <dsp:spPr>
        <a:xfrm>
          <a:off x="3588165" y="1101473"/>
          <a:ext cx="3495754" cy="640075"/>
        </a:xfrm>
        <a:prstGeom prst="roundRect">
          <a:avLst>
            <a:gd name="adj" fmla="val 10000"/>
          </a:avLst>
        </a:prstGeom>
        <a:no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50000"/>
                  <a:lumOff val="50000"/>
                </a:schemeClr>
              </a:solidFill>
              <a:latin typeface="Century Gothic" panose="020B0502020202020204" pitchFamily="34" charset="0"/>
            </a:rPr>
            <a:t>food + recreation + housing</a:t>
          </a:r>
          <a:endParaRPr lang="en-US" sz="2000" kern="1200" dirty="0">
            <a:solidFill>
              <a:schemeClr val="tx1">
                <a:lumMod val="50000"/>
                <a:lumOff val="50000"/>
              </a:schemeClr>
            </a:solidFill>
            <a:latin typeface="Century Gothic" panose="020B0502020202020204" pitchFamily="34" charset="0"/>
          </a:endParaRPr>
        </a:p>
      </dsp:txBody>
      <dsp:txXfrm>
        <a:off x="3606912" y="1120220"/>
        <a:ext cx="3458260" cy="602581"/>
      </dsp:txXfrm>
    </dsp:sp>
    <dsp:sp modelId="{9A3991AD-3690-4175-98E2-F3407F643DEB}">
      <dsp:nvSpPr>
        <dsp:cNvPr id="0" name=""/>
        <dsp:cNvSpPr/>
      </dsp:nvSpPr>
      <dsp:spPr>
        <a:xfrm rot="1267872">
          <a:off x="2455525" y="2161425"/>
          <a:ext cx="1172046" cy="62077"/>
        </a:xfrm>
        <a:custGeom>
          <a:avLst/>
          <a:gdLst/>
          <a:ahLst/>
          <a:cxnLst/>
          <a:rect l="0" t="0" r="0" b="0"/>
          <a:pathLst>
            <a:path>
              <a:moveTo>
                <a:pt x="0" y="31038"/>
              </a:moveTo>
              <a:lnTo>
                <a:pt x="1172046" y="31038"/>
              </a:lnTo>
            </a:path>
          </a:pathLst>
        </a:custGeom>
        <a:noFill/>
        <a:ln w="25400" cap="flat" cmpd="sng" algn="ctr">
          <a:solidFill>
            <a:schemeClr val="accent1">
              <a:lumMod val="60000"/>
              <a:lumOff val="4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2247" y="2163163"/>
        <a:ext cx="58602" cy="58602"/>
      </dsp:txXfrm>
    </dsp:sp>
    <dsp:sp modelId="{EEA5EC3E-F0D1-45A0-97AE-ED067ACCAA21}">
      <dsp:nvSpPr>
        <dsp:cNvPr id="0" name=""/>
        <dsp:cNvSpPr/>
      </dsp:nvSpPr>
      <dsp:spPr>
        <a:xfrm>
          <a:off x="3588165" y="1946530"/>
          <a:ext cx="3528797" cy="914395"/>
        </a:xfrm>
        <a:prstGeom prst="roundRect">
          <a:avLst>
            <a:gd name="adj" fmla="val 10000"/>
          </a:avLst>
        </a:prstGeom>
        <a:no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lumMod val="50000"/>
                  <a:lumOff val="50000"/>
                </a:schemeClr>
              </a:solidFill>
              <a:latin typeface="Century Gothic" panose="020B0502020202020204" pitchFamily="34" charset="0"/>
            </a:rPr>
            <a:t>environmental issues + streets/transportation + social cohesion</a:t>
          </a:r>
          <a:endParaRPr lang="en-US" sz="2000" kern="1200" dirty="0">
            <a:solidFill>
              <a:schemeClr val="tx1">
                <a:lumMod val="50000"/>
                <a:lumOff val="50000"/>
              </a:schemeClr>
            </a:solidFill>
            <a:latin typeface="Century Gothic" panose="020B0502020202020204" pitchFamily="34" charset="0"/>
          </a:endParaRPr>
        </a:p>
      </dsp:txBody>
      <dsp:txXfrm>
        <a:off x="3614947" y="1973312"/>
        <a:ext cx="3475233" cy="8608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74CD-419D-4218-AC15-33F93A96560B}">
      <dsp:nvSpPr>
        <dsp:cNvPr id="0" name=""/>
        <dsp:cNvSpPr/>
      </dsp:nvSpPr>
      <dsp:spPr>
        <a:xfrm>
          <a:off x="4243931" y="2567531"/>
          <a:ext cx="1494336" cy="1494336"/>
        </a:xfrm>
        <a:prstGeom prst="ellipse">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4462771" y="2786371"/>
        <a:ext cx="1056656" cy="1056656"/>
      </dsp:txXfrm>
    </dsp:sp>
    <dsp:sp modelId="{38B2B9F5-1CC6-4B32-AC18-8E47DC4C1FE2}">
      <dsp:nvSpPr>
        <dsp:cNvPr id="0" name=""/>
        <dsp:cNvSpPr/>
      </dsp:nvSpPr>
      <dsp:spPr>
        <a:xfrm rot="16200000">
          <a:off x="4466820" y="2029779"/>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4886" y="2017038"/>
        <a:ext cx="52427" cy="52427"/>
      </dsp:txXfrm>
    </dsp:sp>
    <dsp:sp modelId="{4D6B6A4A-53C6-43F0-B6ED-3B34F0B7FFF4}">
      <dsp:nvSpPr>
        <dsp:cNvPr id="0" name=""/>
        <dsp:cNvSpPr/>
      </dsp:nvSpPr>
      <dsp:spPr>
        <a:xfrm>
          <a:off x="4243931" y="24635"/>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Public housing residents </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4462771" y="243475"/>
        <a:ext cx="1056656" cy="1056656"/>
      </dsp:txXfrm>
    </dsp:sp>
    <dsp:sp modelId="{84BDA3D8-763A-41F8-9F05-990D695E34B4}">
      <dsp:nvSpPr>
        <dsp:cNvPr id="0" name=""/>
        <dsp:cNvSpPr/>
      </dsp:nvSpPr>
      <dsp:spPr>
        <a:xfrm rot="18900000">
          <a:off x="5365870" y="2402177"/>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3935" y="2389436"/>
        <a:ext cx="52427" cy="52427"/>
      </dsp:txXfrm>
    </dsp:sp>
    <dsp:sp modelId="{6244EA27-FB26-465E-97BB-80F3391BC5C1}">
      <dsp:nvSpPr>
        <dsp:cNvPr id="0" name=""/>
        <dsp:cNvSpPr/>
      </dsp:nvSpPr>
      <dsp:spPr>
        <a:xfrm>
          <a:off x="6042030" y="769432"/>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School District</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6260870" y="988272"/>
        <a:ext cx="1056656" cy="1056656"/>
      </dsp:txXfrm>
    </dsp:sp>
    <dsp:sp modelId="{D9463F81-5471-40EB-A178-E9FACB924129}">
      <dsp:nvSpPr>
        <dsp:cNvPr id="0" name=""/>
        <dsp:cNvSpPr/>
      </dsp:nvSpPr>
      <dsp:spPr>
        <a:xfrm>
          <a:off x="5738268" y="330122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6236333" y="3288486"/>
        <a:ext cx="52427" cy="52427"/>
      </dsp:txXfrm>
    </dsp:sp>
    <dsp:sp modelId="{07C0480C-0CA0-4B46-B44E-E85B683C011C}">
      <dsp:nvSpPr>
        <dsp:cNvPr id="0" name=""/>
        <dsp:cNvSpPr/>
      </dsp:nvSpPr>
      <dsp:spPr>
        <a:xfrm>
          <a:off x="6786827" y="2567531"/>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7005667" y="2786371"/>
        <a:ext cx="1056656" cy="1056656"/>
      </dsp:txXfrm>
    </dsp:sp>
    <dsp:sp modelId="{3DE31F54-265B-4623-B5DA-D82B89B646E5}">
      <dsp:nvSpPr>
        <dsp:cNvPr id="0" name=""/>
        <dsp:cNvSpPr/>
      </dsp:nvSpPr>
      <dsp:spPr>
        <a:xfrm rot="2700000">
          <a:off x="5365870" y="420027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5863935" y="4187535"/>
        <a:ext cx="52427" cy="52427"/>
      </dsp:txXfrm>
    </dsp:sp>
    <dsp:sp modelId="{E5EA836E-4119-4477-B615-34D6DC39214D}">
      <dsp:nvSpPr>
        <dsp:cNvPr id="0" name=""/>
        <dsp:cNvSpPr/>
      </dsp:nvSpPr>
      <dsp:spPr>
        <a:xfrm>
          <a:off x="6042030" y="4365630"/>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6260870" y="4584470"/>
        <a:ext cx="1056656" cy="1056656"/>
      </dsp:txXfrm>
    </dsp:sp>
    <dsp:sp modelId="{574834BF-66C7-488E-AD45-77C89A800DE6}">
      <dsp:nvSpPr>
        <dsp:cNvPr id="0" name=""/>
        <dsp:cNvSpPr/>
      </dsp:nvSpPr>
      <dsp:spPr>
        <a:xfrm rot="5400000">
          <a:off x="4466820" y="4572674"/>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4886" y="4559933"/>
        <a:ext cx="52427" cy="52427"/>
      </dsp:txXfrm>
    </dsp:sp>
    <dsp:sp modelId="{D1A5B4B3-B6C0-4401-936F-0E429838AF49}">
      <dsp:nvSpPr>
        <dsp:cNvPr id="0" name=""/>
        <dsp:cNvSpPr/>
      </dsp:nvSpPr>
      <dsp:spPr>
        <a:xfrm>
          <a:off x="4243931" y="5110427"/>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County Housing Authority</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4462771" y="5329267"/>
        <a:ext cx="1056656" cy="1056656"/>
      </dsp:txXfrm>
    </dsp:sp>
    <dsp:sp modelId="{79CC435E-3206-41F3-BEC6-36FED18D4BFA}">
      <dsp:nvSpPr>
        <dsp:cNvPr id="0" name=""/>
        <dsp:cNvSpPr/>
      </dsp:nvSpPr>
      <dsp:spPr>
        <a:xfrm rot="8100000">
          <a:off x="3567771" y="420027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065836" y="4187535"/>
        <a:ext cx="52427" cy="52427"/>
      </dsp:txXfrm>
    </dsp:sp>
    <dsp:sp modelId="{572CAC31-5F69-4119-B833-5FE10913557C}">
      <dsp:nvSpPr>
        <dsp:cNvPr id="0" name=""/>
        <dsp:cNvSpPr/>
      </dsp:nvSpPr>
      <dsp:spPr>
        <a:xfrm>
          <a:off x="2445832" y="4365630"/>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CDC</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2664672" y="4584470"/>
        <a:ext cx="1056656" cy="1056656"/>
      </dsp:txXfrm>
    </dsp:sp>
    <dsp:sp modelId="{CDB7B83F-1307-466E-8A42-6498BB17F634}">
      <dsp:nvSpPr>
        <dsp:cNvPr id="0" name=""/>
        <dsp:cNvSpPr/>
      </dsp:nvSpPr>
      <dsp:spPr>
        <a:xfrm rot="10800000">
          <a:off x="3195372" y="330122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693438" y="3288486"/>
        <a:ext cx="52427" cy="52427"/>
      </dsp:txXfrm>
    </dsp:sp>
    <dsp:sp modelId="{D3DB058C-D8F2-40D4-BAA1-05AAAE0AC5BD}">
      <dsp:nvSpPr>
        <dsp:cNvPr id="0" name=""/>
        <dsp:cNvSpPr/>
      </dsp:nvSpPr>
      <dsp:spPr>
        <a:xfrm>
          <a:off x="1701035" y="2567531"/>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1919875" y="2786371"/>
        <a:ext cx="1056656" cy="1056656"/>
      </dsp:txXfrm>
    </dsp:sp>
    <dsp:sp modelId="{BF7EE4C4-78BD-4DA2-9B89-036E4711CAA2}">
      <dsp:nvSpPr>
        <dsp:cNvPr id="0" name=""/>
        <dsp:cNvSpPr/>
      </dsp:nvSpPr>
      <dsp:spPr>
        <a:xfrm rot="13500000">
          <a:off x="3567771" y="2402177"/>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065836" y="2389436"/>
        <a:ext cx="52427" cy="52427"/>
      </dsp:txXfrm>
    </dsp:sp>
    <dsp:sp modelId="{F3E0AC0B-2FE0-4F96-B3A5-AD5124903E0F}">
      <dsp:nvSpPr>
        <dsp:cNvPr id="0" name=""/>
        <dsp:cNvSpPr/>
      </dsp:nvSpPr>
      <dsp:spPr>
        <a:xfrm>
          <a:off x="2445832" y="769432"/>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2664672" y="988272"/>
        <a:ext cx="1056656" cy="1056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74CD-419D-4218-AC15-33F93A96560B}">
      <dsp:nvSpPr>
        <dsp:cNvPr id="0" name=""/>
        <dsp:cNvSpPr/>
      </dsp:nvSpPr>
      <dsp:spPr>
        <a:xfrm>
          <a:off x="4243931" y="2567531"/>
          <a:ext cx="1494336" cy="1494336"/>
        </a:xfrm>
        <a:prstGeom prst="ellipse">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4462771" y="2786371"/>
        <a:ext cx="1056656" cy="1056656"/>
      </dsp:txXfrm>
    </dsp:sp>
    <dsp:sp modelId="{38B2B9F5-1CC6-4B32-AC18-8E47DC4C1FE2}">
      <dsp:nvSpPr>
        <dsp:cNvPr id="0" name=""/>
        <dsp:cNvSpPr/>
      </dsp:nvSpPr>
      <dsp:spPr>
        <a:xfrm rot="16200000">
          <a:off x="4466820" y="2029779"/>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4886" y="2017038"/>
        <a:ext cx="52427" cy="52427"/>
      </dsp:txXfrm>
    </dsp:sp>
    <dsp:sp modelId="{4D6B6A4A-53C6-43F0-B6ED-3B34F0B7FFF4}">
      <dsp:nvSpPr>
        <dsp:cNvPr id="0" name=""/>
        <dsp:cNvSpPr/>
      </dsp:nvSpPr>
      <dsp:spPr>
        <a:xfrm>
          <a:off x="4243931" y="24635"/>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Public housing residents </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4462771" y="243475"/>
        <a:ext cx="1056656" cy="1056656"/>
      </dsp:txXfrm>
    </dsp:sp>
    <dsp:sp modelId="{84BDA3D8-763A-41F8-9F05-990D695E34B4}">
      <dsp:nvSpPr>
        <dsp:cNvPr id="0" name=""/>
        <dsp:cNvSpPr/>
      </dsp:nvSpPr>
      <dsp:spPr>
        <a:xfrm rot="18900000">
          <a:off x="5365870" y="2402177"/>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3935" y="2389436"/>
        <a:ext cx="52427" cy="52427"/>
      </dsp:txXfrm>
    </dsp:sp>
    <dsp:sp modelId="{6244EA27-FB26-465E-97BB-80F3391BC5C1}">
      <dsp:nvSpPr>
        <dsp:cNvPr id="0" name=""/>
        <dsp:cNvSpPr/>
      </dsp:nvSpPr>
      <dsp:spPr>
        <a:xfrm>
          <a:off x="6042030" y="769432"/>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School District</a:t>
          </a:r>
          <a:endParaRPr lang="en-US" sz="1600" b="0" kern="1200" cap="none" spc="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dsp:txBody>
      <dsp:txXfrm>
        <a:off x="6260870" y="988272"/>
        <a:ext cx="1056656" cy="1056656"/>
      </dsp:txXfrm>
    </dsp:sp>
    <dsp:sp modelId="{D9463F81-5471-40EB-A178-E9FACB924129}">
      <dsp:nvSpPr>
        <dsp:cNvPr id="0" name=""/>
        <dsp:cNvSpPr/>
      </dsp:nvSpPr>
      <dsp:spPr>
        <a:xfrm>
          <a:off x="5738268" y="330122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6236333" y="3288486"/>
        <a:ext cx="52427" cy="52427"/>
      </dsp:txXfrm>
    </dsp:sp>
    <dsp:sp modelId="{07C0480C-0CA0-4B46-B44E-E85B683C011C}">
      <dsp:nvSpPr>
        <dsp:cNvPr id="0" name=""/>
        <dsp:cNvSpPr/>
      </dsp:nvSpPr>
      <dsp:spPr>
        <a:xfrm>
          <a:off x="6786827" y="2567531"/>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7005667" y="2786371"/>
        <a:ext cx="1056656" cy="1056656"/>
      </dsp:txXfrm>
    </dsp:sp>
    <dsp:sp modelId="{3DE31F54-265B-4623-B5DA-D82B89B646E5}">
      <dsp:nvSpPr>
        <dsp:cNvPr id="0" name=""/>
        <dsp:cNvSpPr/>
      </dsp:nvSpPr>
      <dsp:spPr>
        <a:xfrm rot="2700000">
          <a:off x="5365870" y="420027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5863935" y="4187535"/>
        <a:ext cx="52427" cy="52427"/>
      </dsp:txXfrm>
    </dsp:sp>
    <dsp:sp modelId="{E5EA836E-4119-4477-B615-34D6DC39214D}">
      <dsp:nvSpPr>
        <dsp:cNvPr id="0" name=""/>
        <dsp:cNvSpPr/>
      </dsp:nvSpPr>
      <dsp:spPr>
        <a:xfrm>
          <a:off x="6042030" y="4365630"/>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6260870" y="4584470"/>
        <a:ext cx="1056656" cy="1056656"/>
      </dsp:txXfrm>
    </dsp:sp>
    <dsp:sp modelId="{574834BF-66C7-488E-AD45-77C89A800DE6}">
      <dsp:nvSpPr>
        <dsp:cNvPr id="0" name=""/>
        <dsp:cNvSpPr/>
      </dsp:nvSpPr>
      <dsp:spPr>
        <a:xfrm rot="5400000">
          <a:off x="4466820" y="4572674"/>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4886" y="4559933"/>
        <a:ext cx="52427" cy="52427"/>
      </dsp:txXfrm>
    </dsp:sp>
    <dsp:sp modelId="{D1A5B4B3-B6C0-4401-936F-0E429838AF49}">
      <dsp:nvSpPr>
        <dsp:cNvPr id="0" name=""/>
        <dsp:cNvSpPr/>
      </dsp:nvSpPr>
      <dsp:spPr>
        <a:xfrm>
          <a:off x="4243931" y="5110427"/>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County Housing Authority</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4462771" y="5329267"/>
        <a:ext cx="1056656" cy="1056656"/>
      </dsp:txXfrm>
    </dsp:sp>
    <dsp:sp modelId="{79CC435E-3206-41F3-BEC6-36FED18D4BFA}">
      <dsp:nvSpPr>
        <dsp:cNvPr id="0" name=""/>
        <dsp:cNvSpPr/>
      </dsp:nvSpPr>
      <dsp:spPr>
        <a:xfrm rot="8100000">
          <a:off x="3567771" y="420027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065836" y="4187535"/>
        <a:ext cx="52427" cy="52427"/>
      </dsp:txXfrm>
    </dsp:sp>
    <dsp:sp modelId="{572CAC31-5F69-4119-B833-5FE10913557C}">
      <dsp:nvSpPr>
        <dsp:cNvPr id="0" name=""/>
        <dsp:cNvSpPr/>
      </dsp:nvSpPr>
      <dsp:spPr>
        <a:xfrm>
          <a:off x="2445832" y="4365630"/>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CDC</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2664672" y="4584470"/>
        <a:ext cx="1056656" cy="1056656"/>
      </dsp:txXfrm>
    </dsp:sp>
    <dsp:sp modelId="{CDB7B83F-1307-466E-8A42-6498BB17F634}">
      <dsp:nvSpPr>
        <dsp:cNvPr id="0" name=""/>
        <dsp:cNvSpPr/>
      </dsp:nvSpPr>
      <dsp:spPr>
        <a:xfrm rot="10800000">
          <a:off x="3195372" y="330122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693438" y="3288486"/>
        <a:ext cx="52427" cy="52427"/>
      </dsp:txXfrm>
    </dsp:sp>
    <dsp:sp modelId="{D3DB058C-D8F2-40D4-BAA1-05AAAE0AC5BD}">
      <dsp:nvSpPr>
        <dsp:cNvPr id="0" name=""/>
        <dsp:cNvSpPr/>
      </dsp:nvSpPr>
      <dsp:spPr>
        <a:xfrm>
          <a:off x="1701035" y="2567531"/>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1919875" y="2786371"/>
        <a:ext cx="1056656" cy="1056656"/>
      </dsp:txXfrm>
    </dsp:sp>
    <dsp:sp modelId="{BF7EE4C4-78BD-4DA2-9B89-036E4711CAA2}">
      <dsp:nvSpPr>
        <dsp:cNvPr id="0" name=""/>
        <dsp:cNvSpPr/>
      </dsp:nvSpPr>
      <dsp:spPr>
        <a:xfrm rot="13500000">
          <a:off x="3567771" y="2402177"/>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065836" y="2389436"/>
        <a:ext cx="52427" cy="52427"/>
      </dsp:txXfrm>
    </dsp:sp>
    <dsp:sp modelId="{F3E0AC0B-2FE0-4F96-B3A5-AD5124903E0F}">
      <dsp:nvSpPr>
        <dsp:cNvPr id="0" name=""/>
        <dsp:cNvSpPr/>
      </dsp:nvSpPr>
      <dsp:spPr>
        <a:xfrm>
          <a:off x="2445832" y="769432"/>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2664672" y="988272"/>
        <a:ext cx="1056656" cy="1056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974CD-419D-4218-AC15-33F93A96560B}">
      <dsp:nvSpPr>
        <dsp:cNvPr id="0" name=""/>
        <dsp:cNvSpPr/>
      </dsp:nvSpPr>
      <dsp:spPr>
        <a:xfrm>
          <a:off x="4243931" y="2567531"/>
          <a:ext cx="1494336" cy="1494336"/>
        </a:xfrm>
        <a:prstGeom prst="ellipse">
          <a:avLst/>
        </a:prstGeom>
        <a:solidFill>
          <a:schemeClr val="bg1">
            <a:lumMod val="6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4462771" y="2786371"/>
        <a:ext cx="1056656" cy="1056656"/>
      </dsp:txXfrm>
    </dsp:sp>
    <dsp:sp modelId="{38B2B9F5-1CC6-4B32-AC18-8E47DC4C1FE2}">
      <dsp:nvSpPr>
        <dsp:cNvPr id="0" name=""/>
        <dsp:cNvSpPr/>
      </dsp:nvSpPr>
      <dsp:spPr>
        <a:xfrm rot="16200000">
          <a:off x="4466820" y="2029779"/>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4886" y="2017038"/>
        <a:ext cx="52427" cy="52427"/>
      </dsp:txXfrm>
    </dsp:sp>
    <dsp:sp modelId="{4D6B6A4A-53C6-43F0-B6ED-3B34F0B7FFF4}">
      <dsp:nvSpPr>
        <dsp:cNvPr id="0" name=""/>
        <dsp:cNvSpPr/>
      </dsp:nvSpPr>
      <dsp:spPr>
        <a:xfrm>
          <a:off x="4243931" y="24635"/>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Public housing residents </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4462771" y="243475"/>
        <a:ext cx="1056656" cy="1056656"/>
      </dsp:txXfrm>
    </dsp:sp>
    <dsp:sp modelId="{84BDA3D8-763A-41F8-9F05-990D695E34B4}">
      <dsp:nvSpPr>
        <dsp:cNvPr id="0" name=""/>
        <dsp:cNvSpPr/>
      </dsp:nvSpPr>
      <dsp:spPr>
        <a:xfrm rot="18900000">
          <a:off x="5365870" y="2402177"/>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3935" y="2389436"/>
        <a:ext cx="52427" cy="52427"/>
      </dsp:txXfrm>
    </dsp:sp>
    <dsp:sp modelId="{6244EA27-FB26-465E-97BB-80F3391BC5C1}">
      <dsp:nvSpPr>
        <dsp:cNvPr id="0" name=""/>
        <dsp:cNvSpPr/>
      </dsp:nvSpPr>
      <dsp:spPr>
        <a:xfrm>
          <a:off x="6042030" y="769432"/>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School District</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6260870" y="988272"/>
        <a:ext cx="1056656" cy="1056656"/>
      </dsp:txXfrm>
    </dsp:sp>
    <dsp:sp modelId="{D9463F81-5471-40EB-A178-E9FACB924129}">
      <dsp:nvSpPr>
        <dsp:cNvPr id="0" name=""/>
        <dsp:cNvSpPr/>
      </dsp:nvSpPr>
      <dsp:spPr>
        <a:xfrm>
          <a:off x="5738268" y="330122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6236333" y="3288486"/>
        <a:ext cx="52427" cy="52427"/>
      </dsp:txXfrm>
    </dsp:sp>
    <dsp:sp modelId="{07C0480C-0CA0-4B46-B44E-E85B683C011C}">
      <dsp:nvSpPr>
        <dsp:cNvPr id="0" name=""/>
        <dsp:cNvSpPr/>
      </dsp:nvSpPr>
      <dsp:spPr>
        <a:xfrm>
          <a:off x="6786827" y="2567531"/>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7005667" y="2786371"/>
        <a:ext cx="1056656" cy="1056656"/>
      </dsp:txXfrm>
    </dsp:sp>
    <dsp:sp modelId="{3DE31F54-265B-4623-B5DA-D82B89B646E5}">
      <dsp:nvSpPr>
        <dsp:cNvPr id="0" name=""/>
        <dsp:cNvSpPr/>
      </dsp:nvSpPr>
      <dsp:spPr>
        <a:xfrm rot="2700000">
          <a:off x="5365870" y="420027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5863935" y="4187535"/>
        <a:ext cx="52427" cy="52427"/>
      </dsp:txXfrm>
    </dsp:sp>
    <dsp:sp modelId="{E5EA836E-4119-4477-B615-34D6DC39214D}">
      <dsp:nvSpPr>
        <dsp:cNvPr id="0" name=""/>
        <dsp:cNvSpPr/>
      </dsp:nvSpPr>
      <dsp:spPr>
        <a:xfrm>
          <a:off x="6042030" y="4365630"/>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6260870" y="4584470"/>
        <a:ext cx="1056656" cy="1056656"/>
      </dsp:txXfrm>
    </dsp:sp>
    <dsp:sp modelId="{574834BF-66C7-488E-AD45-77C89A800DE6}">
      <dsp:nvSpPr>
        <dsp:cNvPr id="0" name=""/>
        <dsp:cNvSpPr/>
      </dsp:nvSpPr>
      <dsp:spPr>
        <a:xfrm rot="5400000">
          <a:off x="4466820" y="4572674"/>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a:off x="4964886" y="4559933"/>
        <a:ext cx="52427" cy="52427"/>
      </dsp:txXfrm>
    </dsp:sp>
    <dsp:sp modelId="{D1A5B4B3-B6C0-4401-936F-0E429838AF49}">
      <dsp:nvSpPr>
        <dsp:cNvPr id="0" name=""/>
        <dsp:cNvSpPr/>
      </dsp:nvSpPr>
      <dsp:spPr>
        <a:xfrm>
          <a:off x="4243931" y="5110427"/>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County Housing Authority</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4462771" y="5329267"/>
        <a:ext cx="1056656" cy="1056656"/>
      </dsp:txXfrm>
    </dsp:sp>
    <dsp:sp modelId="{79CC435E-3206-41F3-BEC6-36FED18D4BFA}">
      <dsp:nvSpPr>
        <dsp:cNvPr id="0" name=""/>
        <dsp:cNvSpPr/>
      </dsp:nvSpPr>
      <dsp:spPr>
        <a:xfrm rot="8100000">
          <a:off x="3567771" y="420027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065836" y="4187535"/>
        <a:ext cx="52427" cy="52427"/>
      </dsp:txXfrm>
    </dsp:sp>
    <dsp:sp modelId="{572CAC31-5F69-4119-B833-5FE10913557C}">
      <dsp:nvSpPr>
        <dsp:cNvPr id="0" name=""/>
        <dsp:cNvSpPr/>
      </dsp:nvSpPr>
      <dsp:spPr>
        <a:xfrm>
          <a:off x="2445832" y="4365630"/>
          <a:ext cx="1494336" cy="1494336"/>
        </a:xfrm>
        <a:prstGeom prst="ellipse">
          <a:avLst/>
        </a:prstGeom>
        <a:solidFill>
          <a:srgbClr val="95B3D7">
            <a:alpha val="25098"/>
          </a:srgb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Local CDC</a:t>
          </a:r>
          <a:endParaRPr lang="en-US" sz="16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endParaRPr>
        </a:p>
      </dsp:txBody>
      <dsp:txXfrm>
        <a:off x="2664672" y="4584470"/>
        <a:ext cx="1056656" cy="1056656"/>
      </dsp:txXfrm>
    </dsp:sp>
    <dsp:sp modelId="{CDB7B83F-1307-466E-8A42-6498BB17F634}">
      <dsp:nvSpPr>
        <dsp:cNvPr id="0" name=""/>
        <dsp:cNvSpPr/>
      </dsp:nvSpPr>
      <dsp:spPr>
        <a:xfrm rot="10800000">
          <a:off x="3195372" y="3301226"/>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3693438" y="3288486"/>
        <a:ext cx="52427" cy="52427"/>
      </dsp:txXfrm>
    </dsp:sp>
    <dsp:sp modelId="{D3DB058C-D8F2-40D4-BAA1-05AAAE0AC5BD}">
      <dsp:nvSpPr>
        <dsp:cNvPr id="0" name=""/>
        <dsp:cNvSpPr/>
      </dsp:nvSpPr>
      <dsp:spPr>
        <a:xfrm>
          <a:off x="1701035" y="2567531"/>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1919875" y="2786371"/>
        <a:ext cx="1056656" cy="1056656"/>
      </dsp:txXfrm>
    </dsp:sp>
    <dsp:sp modelId="{BF7EE4C4-78BD-4DA2-9B89-036E4711CAA2}">
      <dsp:nvSpPr>
        <dsp:cNvPr id="0" name=""/>
        <dsp:cNvSpPr/>
      </dsp:nvSpPr>
      <dsp:spPr>
        <a:xfrm rot="13500000">
          <a:off x="3567771" y="2402177"/>
          <a:ext cx="1048558" cy="26946"/>
        </a:xfrm>
        <a:custGeom>
          <a:avLst/>
          <a:gdLst/>
          <a:ahLst/>
          <a:cxnLst/>
          <a:rect l="0" t="0" r="0" b="0"/>
          <a:pathLst>
            <a:path>
              <a:moveTo>
                <a:pt x="0" y="13473"/>
              </a:moveTo>
              <a:lnTo>
                <a:pt x="1048558" y="13473"/>
              </a:lnTo>
            </a:path>
          </a:pathLst>
        </a:custGeom>
        <a:noFill/>
        <a:ln w="25400" cap="flat" cmpd="sng" algn="ctr">
          <a:solidFill>
            <a:schemeClr val="bg1">
              <a:lumMod val="50000"/>
            </a:schemeClr>
          </a:solidFill>
          <a:prstDash val="solid"/>
          <a:head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latin typeface="Century Gothic" panose="020B0502020202020204" pitchFamily="34" charset="0"/>
          </a:endParaRPr>
        </a:p>
      </dsp:txBody>
      <dsp:txXfrm rot="10800000">
        <a:off x="4065836" y="2389436"/>
        <a:ext cx="52427" cy="52427"/>
      </dsp:txXfrm>
    </dsp:sp>
    <dsp:sp modelId="{F3E0AC0B-2FE0-4F96-B3A5-AD5124903E0F}">
      <dsp:nvSpPr>
        <dsp:cNvPr id="0" name=""/>
        <dsp:cNvSpPr/>
      </dsp:nvSpPr>
      <dsp:spPr>
        <a:xfrm>
          <a:off x="2445832" y="769432"/>
          <a:ext cx="1494336" cy="149433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entury Gothic" panose="020B0502020202020204" pitchFamily="34" charset="0"/>
          </a:endParaRPr>
        </a:p>
      </dsp:txBody>
      <dsp:txXfrm>
        <a:off x="2664672" y="988272"/>
        <a:ext cx="1056656" cy="105665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1" tIns="48325" rIns="96651" bIns="48325" rtlCol="0"/>
          <a:lstStyle>
            <a:lvl1pPr algn="r">
              <a:defRPr sz="1200"/>
            </a:lvl1pPr>
          </a:lstStyle>
          <a:p>
            <a:fld id="{46F51866-B1B3-4A9B-9A15-046BA5F1F762}" type="datetimeFigureOut">
              <a:rPr lang="en-US" smtClean="0"/>
              <a:t>6/15/2015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1" tIns="48325" rIns="96651" bIns="48325" rtlCol="0" anchor="b"/>
          <a:lstStyle>
            <a:lvl1pPr algn="r">
              <a:defRPr sz="1200"/>
            </a:lvl1pPr>
          </a:lstStyle>
          <a:p>
            <a:fld id="{0CDC08D2-BB1A-45C2-8826-3C02E73DEEC4}" type="slidenum">
              <a:rPr lang="en-US" smtClean="0"/>
              <a:t>‹#›</a:t>
            </a:fld>
            <a:endParaRPr lang="en-US"/>
          </a:p>
        </p:txBody>
      </p:sp>
    </p:spTree>
    <p:extLst>
      <p:ext uri="{BB962C8B-B14F-4D97-AF65-F5344CB8AC3E}">
        <p14:creationId xmlns:p14="http://schemas.microsoft.com/office/powerpoint/2010/main" val="148851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s-MX"/>
          </a:p>
        </p:txBody>
      </p:sp>
      <p:sp>
        <p:nvSpPr>
          <p:cNvPr id="3" name="Date Placeholder 2"/>
          <p:cNvSpPr>
            <a:spLocks noGrp="1"/>
          </p:cNvSpPr>
          <p:nvPr>
            <p:ph type="dt" idx="1"/>
          </p:nvPr>
        </p:nvSpPr>
        <p:spPr>
          <a:xfrm>
            <a:off x="4143587" y="0"/>
            <a:ext cx="3169920" cy="480060"/>
          </a:xfrm>
          <a:prstGeom prst="rect">
            <a:avLst/>
          </a:prstGeom>
        </p:spPr>
        <p:txBody>
          <a:bodyPr vert="horz" lIns="96651" tIns="48325" rIns="96651" bIns="48325" rtlCol="0"/>
          <a:lstStyle>
            <a:lvl1pPr algn="r">
              <a:defRPr sz="1200"/>
            </a:lvl1pPr>
          </a:lstStyle>
          <a:p>
            <a:fld id="{472CAD45-0C1A-449D-B49D-9C7E9CF744F5}" type="datetimeFigureOut">
              <a:rPr lang="es-MX" smtClean="0"/>
              <a:t>15/06/2015</a:t>
            </a:fld>
            <a:endParaRPr lang="es-MX"/>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1" tIns="48325" rIns="96651" bIns="48325" rtlCol="0" anchor="ctr"/>
          <a:lstStyle/>
          <a:p>
            <a:endParaRPr lang="es-MX"/>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5" rIns="96651" bIns="48325" rtlCol="0" anchor="b"/>
          <a:lstStyle>
            <a:lvl1pPr algn="l">
              <a:defRPr sz="1200"/>
            </a:lvl1pPr>
          </a:lstStyle>
          <a:p>
            <a:endParaRPr lang="es-MX"/>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5" rIns="96651" bIns="48325" rtlCol="0" anchor="b"/>
          <a:lstStyle>
            <a:lvl1pPr algn="r">
              <a:defRPr sz="1200"/>
            </a:lvl1pPr>
          </a:lstStyle>
          <a:p>
            <a:fld id="{61F3DFF2-0A1D-42B1-B2E0-F80B1E5A2570}" type="slidenum">
              <a:rPr lang="es-MX" smtClean="0"/>
              <a:t>‹#›</a:t>
            </a:fld>
            <a:endParaRPr lang="es-MX"/>
          </a:p>
        </p:txBody>
      </p:sp>
    </p:spTree>
    <p:extLst>
      <p:ext uri="{BB962C8B-B14F-4D97-AF65-F5344CB8AC3E}">
        <p14:creationId xmlns:p14="http://schemas.microsoft.com/office/powerpoint/2010/main" val="2812826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a:t>
            </a:fld>
            <a:endParaRPr lang="es-MX" dirty="0"/>
          </a:p>
        </p:txBody>
      </p:sp>
    </p:spTree>
    <p:extLst>
      <p:ext uri="{BB962C8B-B14F-4D97-AF65-F5344CB8AC3E}">
        <p14:creationId xmlns:p14="http://schemas.microsoft.com/office/powerpoint/2010/main" val="54445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of toxic waste</a:t>
            </a:r>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10</a:t>
            </a:fld>
            <a:endParaRPr lang="es-MX"/>
          </a:p>
        </p:txBody>
      </p:sp>
    </p:spTree>
    <p:extLst>
      <p:ext uri="{BB962C8B-B14F-4D97-AF65-F5344CB8AC3E}">
        <p14:creationId xmlns:p14="http://schemas.microsoft.com/office/powerpoint/2010/main" val="270833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Located</a:t>
            </a:r>
            <a:r>
              <a:rPr lang="en-US" baseline="0" dirty="0" smtClean="0"/>
              <a:t> in flight path </a:t>
            </a:r>
          </a:p>
          <a:p>
            <a:r>
              <a:rPr lang="en-US" baseline="0" dirty="0" smtClean="0"/>
              <a:t>between 60 and 65 DNL (day-night noise levels) contours</a:t>
            </a:r>
          </a:p>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11</a:t>
            </a:fld>
            <a:endParaRPr lang="es-MX"/>
          </a:p>
        </p:txBody>
      </p:sp>
    </p:spTree>
    <p:extLst>
      <p:ext uri="{BB962C8B-B14F-4D97-AF65-F5344CB8AC3E}">
        <p14:creationId xmlns:p14="http://schemas.microsoft.com/office/powerpoint/2010/main" val="681026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2627312" cy="1970919"/>
          </a:xfrm>
        </p:spPr>
      </p:sp>
      <p:sp>
        <p:nvSpPr>
          <p:cNvPr id="3" name="Notes Placeholder 2"/>
          <p:cNvSpPr>
            <a:spLocks noGrp="1"/>
          </p:cNvSpPr>
          <p:nvPr>
            <p:ph type="body" idx="1"/>
          </p:nvPr>
        </p:nvSpPr>
        <p:spPr>
          <a:xfrm>
            <a:off x="731521" y="4560571"/>
            <a:ext cx="3154679" cy="1840229"/>
          </a:xfrm>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12</a:t>
            </a:fld>
            <a:endParaRPr lang="es-MX"/>
          </a:p>
        </p:txBody>
      </p:sp>
    </p:spTree>
    <p:extLst>
      <p:ext uri="{BB962C8B-B14F-4D97-AF65-F5344CB8AC3E}">
        <p14:creationId xmlns:p14="http://schemas.microsoft.com/office/powerpoint/2010/main" val="3694278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13</a:t>
            </a:fld>
            <a:endParaRPr lang="es-MX"/>
          </a:p>
        </p:txBody>
      </p:sp>
    </p:spTree>
    <p:extLst>
      <p:ext uri="{BB962C8B-B14F-4D97-AF65-F5344CB8AC3E}">
        <p14:creationId xmlns:p14="http://schemas.microsoft.com/office/powerpoint/2010/main" val="144678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meeting process in detail</a:t>
            </a:r>
          </a:p>
          <a:p>
            <a:r>
              <a:rPr lang="en-US" baseline="0" dirty="0" smtClean="0"/>
              <a:t>players</a:t>
            </a:r>
          </a:p>
          <a:p>
            <a:r>
              <a:rPr lang="en-US" baseline="0" dirty="0" smtClean="0"/>
              <a:t>communication</a:t>
            </a:r>
          </a:p>
          <a:p>
            <a:r>
              <a:rPr lang="en-US" baseline="0" dirty="0" smtClean="0"/>
              <a:t>Ground Rules</a:t>
            </a:r>
          </a:p>
          <a:p>
            <a:r>
              <a:rPr lang="en-US" baseline="0" dirty="0" smtClean="0"/>
              <a:t>Setup</a:t>
            </a:r>
          </a:p>
          <a:p>
            <a:r>
              <a:rPr lang="en-US" baseline="0" dirty="0" smtClean="0"/>
              <a:t>Negotiation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14</a:t>
            </a:fld>
            <a:endParaRPr lang="es-MX"/>
          </a:p>
        </p:txBody>
      </p:sp>
    </p:spTree>
    <p:extLst>
      <p:ext uri="{BB962C8B-B14F-4D97-AF65-F5344CB8AC3E}">
        <p14:creationId xmlns:p14="http://schemas.microsoft.com/office/powerpoint/2010/main" val="276418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2322512" cy="1742269"/>
          </a:xfrm>
        </p:spPr>
      </p:sp>
      <p:sp>
        <p:nvSpPr>
          <p:cNvPr id="3" name="Notes Placeholder 2"/>
          <p:cNvSpPr>
            <a:spLocks noGrp="1"/>
          </p:cNvSpPr>
          <p:nvPr>
            <p:ph type="body" idx="1"/>
          </p:nvPr>
        </p:nvSpPr>
        <p:spPr>
          <a:xfrm>
            <a:off x="609600" y="2895601"/>
            <a:ext cx="4495800" cy="2895600"/>
          </a:xfrm>
        </p:spPr>
        <p:txBody>
          <a:bodyPr/>
          <a:lstStyle/>
          <a:p>
            <a:endParaRPr lang="es-MX" dirty="0"/>
          </a:p>
        </p:txBody>
      </p:sp>
      <p:sp>
        <p:nvSpPr>
          <p:cNvPr id="4" name="Slide Number Placeholder 3"/>
          <p:cNvSpPr>
            <a:spLocks noGrp="1"/>
          </p:cNvSpPr>
          <p:nvPr>
            <p:ph type="sldNum" sz="quarter" idx="10"/>
          </p:nvPr>
        </p:nvSpPr>
        <p:spPr/>
        <p:txBody>
          <a:bodyPr/>
          <a:lstStyle/>
          <a:p>
            <a:fld id="{61F3DFF2-0A1D-42B1-B2E0-F80B1E5A2570}" type="slidenum">
              <a:rPr lang="es-MX" smtClean="0"/>
              <a:t>15</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1F3DFF2-0A1D-42B1-B2E0-F80B1E5A2570}" type="slidenum">
              <a:rPr lang="es-MX" smtClean="0"/>
              <a:t>16</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F3DFF2-0A1D-42B1-B2E0-F80B1E5A2570}" type="slidenum">
              <a:rPr lang="es-MX" smtClean="0"/>
              <a:t>17</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1F3DFF2-0A1D-42B1-B2E0-F80B1E5A2570}" type="slidenum">
              <a:rPr lang="es-MX" smtClean="0"/>
              <a:t>18</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loop - critical</a:t>
            </a:r>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19</a:t>
            </a:fld>
            <a:endParaRPr lang="es-MX"/>
          </a:p>
        </p:txBody>
      </p:sp>
    </p:spTree>
    <p:extLst>
      <p:ext uri="{BB962C8B-B14F-4D97-AF65-F5344CB8AC3E}">
        <p14:creationId xmlns:p14="http://schemas.microsoft.com/office/powerpoint/2010/main" val="385795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10"/>
          </p:nvPr>
        </p:nvSpPr>
        <p:spPr/>
        <p:txBody>
          <a:bodyPr/>
          <a:lstStyle/>
          <a:p>
            <a:fld id="{61F3DFF2-0A1D-42B1-B2E0-F80B1E5A2570}" type="slidenum">
              <a:rPr lang="es-MX" smtClean="0"/>
              <a:t>2</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F3DFF2-0A1D-42B1-B2E0-F80B1E5A2570}" type="slidenum">
              <a:rPr lang="es-MX" smtClean="0"/>
              <a:t>20</a:t>
            </a:fld>
            <a:endParaRPr lang="es-MX"/>
          </a:p>
        </p:txBody>
      </p:sp>
    </p:spTree>
    <p:extLst>
      <p:ext uri="{BB962C8B-B14F-4D97-AF65-F5344CB8AC3E}">
        <p14:creationId xmlns:p14="http://schemas.microsoft.com/office/powerpoint/2010/main" val="819964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3DFF2-0A1D-42B1-B2E0-F80B1E5A2570}" type="slidenum">
              <a:rPr lang="es-MX" smtClean="0"/>
              <a:t>21</a:t>
            </a:fld>
            <a:endParaRPr lang="es-MX"/>
          </a:p>
        </p:txBody>
      </p:sp>
    </p:spTree>
    <p:extLst>
      <p:ext uri="{BB962C8B-B14F-4D97-AF65-F5344CB8AC3E}">
        <p14:creationId xmlns:p14="http://schemas.microsoft.com/office/powerpoint/2010/main" val="291514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F3DFF2-0A1D-42B1-B2E0-F80B1E5A2570}" type="slidenum">
              <a:rPr lang="es-MX" smtClean="0"/>
              <a:t>22</a:t>
            </a:fld>
            <a:endParaRPr lang="es-MX"/>
          </a:p>
        </p:txBody>
      </p:sp>
    </p:spTree>
    <p:extLst>
      <p:ext uri="{BB962C8B-B14F-4D97-AF65-F5344CB8AC3E}">
        <p14:creationId xmlns:p14="http://schemas.microsoft.com/office/powerpoint/2010/main" val="222971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3DFF2-0A1D-42B1-B2E0-F80B1E5A2570}" type="slidenum">
              <a:rPr lang="es-MX" smtClean="0"/>
              <a:t>23</a:t>
            </a:fld>
            <a:endParaRPr lang="es-MX"/>
          </a:p>
        </p:txBody>
      </p:sp>
    </p:spTree>
    <p:extLst>
      <p:ext uri="{BB962C8B-B14F-4D97-AF65-F5344CB8AC3E}">
        <p14:creationId xmlns:p14="http://schemas.microsoft.com/office/powerpoint/2010/main" val="1427616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F3DFF2-0A1D-42B1-B2E0-F80B1E5A2570}" type="slidenum">
              <a:rPr lang="es-MX" smtClean="0"/>
              <a:t>24</a:t>
            </a:fld>
            <a:endParaRPr lang="es-MX"/>
          </a:p>
        </p:txBody>
      </p:sp>
    </p:spTree>
    <p:extLst>
      <p:ext uri="{BB962C8B-B14F-4D97-AF65-F5344CB8AC3E}">
        <p14:creationId xmlns:p14="http://schemas.microsoft.com/office/powerpoint/2010/main" val="1052681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F3DFF2-0A1D-42B1-B2E0-F80B1E5A2570}" type="slidenum">
              <a:rPr lang="es-MX" smtClean="0"/>
              <a:t>25</a:t>
            </a:fld>
            <a:endParaRPr lang="es-MX"/>
          </a:p>
        </p:txBody>
      </p:sp>
    </p:spTree>
    <p:extLst>
      <p:ext uri="{BB962C8B-B14F-4D97-AF65-F5344CB8AC3E}">
        <p14:creationId xmlns:p14="http://schemas.microsoft.com/office/powerpoint/2010/main" val="248893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latin typeface="Century Gothic" panose="020B0502020202020204" pitchFamily="34" charset="0"/>
              </a:rPr>
              <a:t>Evidence-based, community-embedded recommendations generated enthusiasm and passion in the funding community</a:t>
            </a:r>
          </a:p>
          <a:p>
            <a:pPr lvl="1"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Unprecedented cooperation between several city and county departments (still continues) </a:t>
            </a:r>
          </a:p>
          <a:p>
            <a:pPr lvl="1"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Redevelopment received $44million – HIA recommendations implemented in design submitted for funding housing tax credits historic preservation </a:t>
            </a:r>
          </a:p>
          <a:p>
            <a:pPr marL="457200"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Local foundation funded park design</a:t>
            </a:r>
          </a:p>
          <a:p>
            <a:pPr marL="457200"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Local organizations participating in art installations </a:t>
            </a:r>
          </a:p>
          <a:p>
            <a:pPr lvl="1"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City Streets department conducting independent pedestrian traffic study; applied to Casino funds for potential Hawk crossing recommended by HIA</a:t>
            </a:r>
          </a:p>
          <a:p>
            <a:pPr lvl="1"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City of Phoenix is funding a park programming person</a:t>
            </a:r>
          </a:p>
          <a:p>
            <a:pPr marL="457200" indent="-457200">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Residents feel empowered – now engaged in leadership classes from local CDC to create a council</a:t>
            </a:r>
          </a:p>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26</a:t>
            </a:fld>
            <a:endParaRPr lang="es-MX"/>
          </a:p>
        </p:txBody>
      </p:sp>
    </p:spTree>
    <p:extLst>
      <p:ext uri="{BB962C8B-B14F-4D97-AF65-F5344CB8AC3E}">
        <p14:creationId xmlns:p14="http://schemas.microsoft.com/office/powerpoint/2010/main" val="544456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F3DFF2-0A1D-42B1-B2E0-F80B1E5A2570}" type="slidenum">
              <a:rPr lang="es-MX" smtClean="0"/>
              <a:t>27</a:t>
            </a:fld>
            <a:endParaRPr lang="es-MX"/>
          </a:p>
        </p:txBody>
      </p:sp>
    </p:spTree>
    <p:extLst>
      <p:ext uri="{BB962C8B-B14F-4D97-AF65-F5344CB8AC3E}">
        <p14:creationId xmlns:p14="http://schemas.microsoft.com/office/powerpoint/2010/main" val="11122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3</a:t>
            </a:fld>
            <a:endParaRPr lang="es-MX"/>
          </a:p>
        </p:txBody>
      </p:sp>
    </p:spTree>
    <p:extLst>
      <p:ext uri="{BB962C8B-B14F-4D97-AF65-F5344CB8AC3E}">
        <p14:creationId xmlns:p14="http://schemas.microsoft.com/office/powerpoint/2010/main" val="376087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4</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More </a:t>
            </a:r>
            <a:r>
              <a:rPr lang="en-US" noProof="0" dirty="0" smtClean="0"/>
              <a:t>about</a:t>
            </a:r>
            <a:r>
              <a:rPr lang="en-US" dirty="0" smtClean="0"/>
              <a:t> challenges – additional slides with images</a:t>
            </a:r>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5</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6</a:t>
            </a:fld>
            <a:endParaRPr lang="es-MX"/>
          </a:p>
        </p:txBody>
      </p:sp>
    </p:spTree>
    <p:extLst>
      <p:ext uri="{BB962C8B-B14F-4D97-AF65-F5344CB8AC3E}">
        <p14:creationId xmlns:p14="http://schemas.microsoft.com/office/powerpoint/2010/main" val="369427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smtClean="0"/>
              <a:t>More </a:t>
            </a:r>
            <a:r>
              <a:rPr lang="en-US" noProof="0" dirty="0" smtClean="0"/>
              <a:t>about</a:t>
            </a:r>
            <a:r>
              <a:rPr lang="en-US" dirty="0" smtClean="0"/>
              <a:t> challenges – additional slides with images</a:t>
            </a:r>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7</a:t>
            </a:fld>
            <a:endParaRPr lang="es-MX"/>
          </a:p>
        </p:txBody>
      </p:sp>
    </p:spTree>
    <p:extLst>
      <p:ext uri="{BB962C8B-B14F-4D97-AF65-F5344CB8AC3E}">
        <p14:creationId xmlns:p14="http://schemas.microsoft.com/office/powerpoint/2010/main" val="29991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50% of the community within the 500m air shed with</a:t>
            </a:r>
            <a:r>
              <a:rPr lang="en-US" baseline="0" dirty="0" smtClean="0"/>
              <a:t> highest pollutant levels</a:t>
            </a:r>
          </a:p>
          <a:p>
            <a:r>
              <a:rPr lang="en-US" baseline="0" dirty="0" smtClean="0"/>
              <a:t>School at 118m</a:t>
            </a:r>
          </a:p>
          <a:p>
            <a:r>
              <a:rPr lang="en-US" baseline="0" dirty="0" smtClean="0"/>
              <a:t>51% of kids at the school diagnosed with asthma</a:t>
            </a:r>
          </a:p>
          <a:p>
            <a:endParaRPr lang="en-US" baseline="0" dirty="0" smtClean="0"/>
          </a:p>
        </p:txBody>
      </p:sp>
      <p:sp>
        <p:nvSpPr>
          <p:cNvPr id="4" name="Slide Number Placeholder 3"/>
          <p:cNvSpPr>
            <a:spLocks noGrp="1"/>
          </p:cNvSpPr>
          <p:nvPr>
            <p:ph type="sldNum" sz="quarter" idx="10"/>
          </p:nvPr>
        </p:nvSpPr>
        <p:spPr/>
        <p:txBody>
          <a:bodyPr/>
          <a:lstStyle/>
          <a:p>
            <a:fld id="{61F3DFF2-0A1D-42B1-B2E0-F80B1E5A2570}" type="slidenum">
              <a:rPr lang="es-MX" smtClean="0"/>
              <a:t>8</a:t>
            </a:fld>
            <a:endParaRPr lang="es-MX"/>
          </a:p>
        </p:txBody>
      </p:sp>
    </p:spTree>
    <p:extLst>
      <p:ext uri="{BB962C8B-B14F-4D97-AF65-F5344CB8AC3E}">
        <p14:creationId xmlns:p14="http://schemas.microsoft.com/office/powerpoint/2010/main" val="184173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F3DFF2-0A1D-42B1-B2E0-F80B1E5A2570}" type="slidenum">
              <a:rPr lang="es-MX" smtClean="0"/>
              <a:t>9</a:t>
            </a:fld>
            <a:endParaRPr lang="es-MX"/>
          </a:p>
        </p:txBody>
      </p:sp>
    </p:spTree>
    <p:extLst>
      <p:ext uri="{BB962C8B-B14F-4D97-AF65-F5344CB8AC3E}">
        <p14:creationId xmlns:p14="http://schemas.microsoft.com/office/powerpoint/2010/main" val="228050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A558EA-875F-4D17-BCDF-E415C2ADFE62}" type="datetimeFigureOut">
              <a:rPr lang="es-MX" smtClean="0"/>
              <a:t>15/06/2015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351675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558EA-875F-4D17-BCDF-E415C2ADFE62}" type="datetimeFigureOut">
              <a:rPr lang="es-MX" smtClean="0"/>
              <a:t>15/06/2015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36092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558EA-875F-4D17-BCDF-E415C2ADFE62}" type="datetimeFigureOut">
              <a:rPr lang="es-MX" smtClean="0"/>
              <a:t>15/06/2015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326032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A558EA-875F-4D17-BCDF-E415C2ADFE62}" type="datetimeFigureOut">
              <a:rPr lang="es-MX" smtClean="0"/>
              <a:t>15/06/2015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170682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558EA-875F-4D17-BCDF-E415C2ADFE62}" type="datetimeFigureOut">
              <a:rPr lang="es-MX" smtClean="0"/>
              <a:t>15/06/2015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65517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A558EA-875F-4D17-BCDF-E415C2ADFE62}" type="datetimeFigureOut">
              <a:rPr lang="es-MX" smtClean="0"/>
              <a:t>15/06/2015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323236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A558EA-875F-4D17-BCDF-E415C2ADFE62}" type="datetimeFigureOut">
              <a:rPr lang="es-MX" smtClean="0"/>
              <a:t>15/06/2015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88886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A558EA-875F-4D17-BCDF-E415C2ADFE62}" type="datetimeFigureOut">
              <a:rPr lang="es-MX" smtClean="0"/>
              <a:t>15/06/2015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81080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558EA-875F-4D17-BCDF-E415C2ADFE62}" type="datetimeFigureOut">
              <a:rPr lang="es-MX" smtClean="0"/>
              <a:t>15/06/2015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1179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558EA-875F-4D17-BCDF-E415C2ADFE62}" type="datetimeFigureOut">
              <a:rPr lang="es-MX" smtClean="0"/>
              <a:t>15/06/2015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2812246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A558EA-875F-4D17-BCDF-E415C2ADFE62}" type="datetimeFigureOut">
              <a:rPr lang="es-MX" smtClean="0"/>
              <a:t>15/06/2015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135C55C-4E4E-4B18-8658-45B2421345E1}" type="slidenum">
              <a:rPr lang="es-MX" smtClean="0"/>
              <a:t>‹#›</a:t>
            </a:fld>
            <a:endParaRPr lang="es-MX"/>
          </a:p>
        </p:txBody>
      </p:sp>
    </p:spTree>
    <p:extLst>
      <p:ext uri="{BB962C8B-B14F-4D97-AF65-F5344CB8AC3E}">
        <p14:creationId xmlns:p14="http://schemas.microsoft.com/office/powerpoint/2010/main" val="33191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558EA-875F-4D17-BCDF-E415C2ADFE62}" type="datetimeFigureOut">
              <a:rPr lang="es-MX" smtClean="0"/>
              <a:t>15/06/2015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5C55C-4E4E-4B18-8658-45B2421345E1}" type="slidenum">
              <a:rPr lang="es-MX" smtClean="0"/>
              <a:t>‹#›</a:t>
            </a:fld>
            <a:endParaRPr lang="es-MX"/>
          </a:p>
        </p:txBody>
      </p:sp>
    </p:spTree>
    <p:extLst>
      <p:ext uri="{BB962C8B-B14F-4D97-AF65-F5344CB8AC3E}">
        <p14:creationId xmlns:p14="http://schemas.microsoft.com/office/powerpoint/2010/main" val="24807795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7.jpe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www.pewtrusts.org/hip/coffelt-lamoreaux-public-housing-d.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86800" cy="4114801"/>
          </a:xfrm>
        </p:spPr>
        <p:txBody>
          <a:bodyPr>
            <a:noAutofit/>
          </a:bodyPr>
          <a:lstStyle/>
          <a:p>
            <a:pPr algn="l"/>
            <a:r>
              <a:rPr lang="en-US" sz="5200" dirty="0" smtClean="0">
                <a:solidFill>
                  <a:schemeClr val="accent1">
                    <a:lumMod val="60000"/>
                    <a:lumOff val="40000"/>
                  </a:schemeClr>
                </a:solidFill>
                <a:latin typeface="Century Gothic" panose="020B0502020202020204" pitchFamily="34" charset="0"/>
              </a:rPr>
              <a:t>Against all Odds</a:t>
            </a:r>
            <a:r>
              <a:rPr lang="en-US" dirty="0" smtClean="0">
                <a:solidFill>
                  <a:schemeClr val="accent1">
                    <a:lumMod val="60000"/>
                    <a:lumOff val="40000"/>
                  </a:schemeClr>
                </a:solidFill>
                <a:latin typeface="Century Gothic" panose="020B0502020202020204" pitchFamily="34" charset="0"/>
              </a:rPr>
              <a:t/>
            </a:r>
            <a:br>
              <a:rPr lang="en-US" dirty="0" smtClean="0">
                <a:solidFill>
                  <a:schemeClr val="accent1">
                    <a:lumMod val="60000"/>
                    <a:lumOff val="40000"/>
                  </a:schemeClr>
                </a:solidFill>
                <a:latin typeface="Century Gothic" panose="020B0502020202020204" pitchFamily="34" charset="0"/>
              </a:rPr>
            </a:br>
            <a:r>
              <a:rPr lang="en-US" sz="2400" dirty="0" smtClean="0">
                <a:solidFill>
                  <a:schemeClr val="accent1">
                    <a:lumMod val="60000"/>
                    <a:lumOff val="40000"/>
                  </a:schemeClr>
                </a:solidFill>
                <a:latin typeface="Century Gothic" panose="020B0502020202020204" pitchFamily="34" charset="0"/>
              </a:rPr>
              <a:t>Transforming challenges into opportunities using the HIA recommendation development process</a:t>
            </a:r>
            <a:endParaRPr lang="es-MX" sz="2400" dirty="0">
              <a:solidFill>
                <a:schemeClr val="accent1">
                  <a:lumMod val="60000"/>
                  <a:lumOff val="40000"/>
                </a:schemeClr>
              </a:solidFill>
              <a:latin typeface="Century Gothic" panose="020B0502020202020204" pitchFamily="34" charset="0"/>
            </a:endParaRPr>
          </a:p>
        </p:txBody>
      </p:sp>
      <p:pic>
        <p:nvPicPr>
          <p:cNvPr id="8" name="Picture 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3793957"/>
            <a:ext cx="9144000" cy="1927845"/>
          </a:xfrm>
          <a:prstGeom prst="rect">
            <a:avLst/>
          </a:prstGeom>
        </p:spPr>
      </p:pic>
      <p:sp>
        <p:nvSpPr>
          <p:cNvPr id="12" name="Subtitle 2"/>
          <p:cNvSpPr txBox="1">
            <a:spLocks/>
          </p:cNvSpPr>
          <p:nvPr/>
        </p:nvSpPr>
        <p:spPr>
          <a:xfrm>
            <a:off x="4800600" y="5943600"/>
            <a:ext cx="3356811" cy="4886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1200" b="1" dirty="0" smtClean="0">
                <a:latin typeface="Century Gothic" panose="020B0502020202020204" pitchFamily="34" charset="0"/>
              </a:rPr>
              <a:t>Debarati </a:t>
            </a:r>
            <a:r>
              <a:rPr lang="en-US" sz="1200" b="1" dirty="0">
                <a:latin typeface="Century Gothic" panose="020B0502020202020204" pitchFamily="34" charset="0"/>
              </a:rPr>
              <a:t>“Mimi” Majumdar Narayan, PhD</a:t>
            </a:r>
          </a:p>
          <a:p>
            <a:pPr algn="r"/>
            <a:r>
              <a:rPr lang="en-US" sz="1200" dirty="0">
                <a:latin typeface="Century Gothic" panose="020B0502020202020204" pitchFamily="34" charset="0"/>
              </a:rPr>
              <a:t>Catalyze Research and </a:t>
            </a:r>
            <a:r>
              <a:rPr lang="en-US" sz="1200" dirty="0" smtClean="0">
                <a:latin typeface="Century Gothic" panose="020B0502020202020204" pitchFamily="34" charset="0"/>
              </a:rPr>
              <a:t>Consulting</a:t>
            </a:r>
          </a:p>
          <a:p>
            <a:pPr algn="r"/>
            <a:endParaRPr lang="en-US" sz="1200" b="1" dirty="0" smtClean="0">
              <a:latin typeface="Century Gothic" panose="020B0502020202020204" pitchFamily="34" charset="0"/>
            </a:endParaRPr>
          </a:p>
        </p:txBody>
      </p:sp>
      <p:sp>
        <p:nvSpPr>
          <p:cNvPr id="14" name="TextBox 13"/>
          <p:cNvSpPr txBox="1"/>
          <p:nvPr/>
        </p:nvSpPr>
        <p:spPr>
          <a:xfrm>
            <a:off x="20053" y="5269468"/>
            <a:ext cx="9123947" cy="307777"/>
          </a:xfrm>
          <a:prstGeom prst="rect">
            <a:avLst/>
          </a:prstGeom>
          <a:noFill/>
        </p:spPr>
        <p:txBody>
          <a:bodyPr wrap="square" rtlCol="0">
            <a:spAutoFit/>
          </a:bodyPr>
          <a:lstStyle/>
          <a:p>
            <a:pPr algn="ctr"/>
            <a:r>
              <a:rPr lang="en-US" sz="1400" spc="600" dirty="0" smtClean="0">
                <a:solidFill>
                  <a:schemeClr val="bg1"/>
                </a:solidFill>
                <a:latin typeface="Century Gothic" panose="020B0502020202020204" pitchFamily="34" charset="0"/>
              </a:rPr>
              <a:t>National Health Impact Assessment Meeting 2015</a:t>
            </a:r>
            <a:endParaRPr lang="en-US" sz="1400" spc="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1763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6532" y="8467"/>
            <a:ext cx="5299364" cy="6858000"/>
          </a:xfrm>
          <a:prstGeom prst="rect">
            <a:avLst/>
          </a:prstGeom>
        </p:spPr>
      </p:pic>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7200" dirty="0">
              <a:solidFill>
                <a:schemeClr val="bg1"/>
              </a:solidFill>
              <a:latin typeface="Century Gothic" panose="020B0502020202020204" pitchFamily="34" charset="0"/>
            </a:endParaRPr>
          </a:p>
        </p:txBody>
      </p:sp>
      <p:sp>
        <p:nvSpPr>
          <p:cNvPr id="5" name="TextBox 4"/>
          <p:cNvSpPr txBox="1"/>
          <p:nvPr/>
        </p:nvSpPr>
        <p:spPr>
          <a:xfrm rot="16200000">
            <a:off x="-1074553" y="2443491"/>
            <a:ext cx="4191001"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ENVIRONMENTAL</a:t>
            </a:r>
            <a:endParaRPr lang="en-US" sz="2800" spc="600" dirty="0">
              <a:solidFill>
                <a:schemeClr val="bg1">
                  <a:lumMod val="85000"/>
                </a:schemeClr>
              </a:solidFill>
            </a:endParaRPr>
          </a:p>
        </p:txBody>
      </p:sp>
      <p:sp>
        <p:nvSpPr>
          <p:cNvPr id="6" name="TextBox 5"/>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14120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7985"/>
            <a:ext cx="9144000" cy="6462030"/>
          </a:xfrm>
          <a:prstGeom prst="rect">
            <a:avLst/>
          </a:prstGeom>
        </p:spPr>
      </p:pic>
      <p:sp>
        <p:nvSpPr>
          <p:cNvPr id="5" name="Oval 4"/>
          <p:cNvSpPr/>
          <p:nvPr/>
        </p:nvSpPr>
        <p:spPr>
          <a:xfrm>
            <a:off x="2438400" y="2971800"/>
            <a:ext cx="1524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861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98599" y="5158026"/>
            <a:ext cx="4902201" cy="861774"/>
          </a:xfrm>
          <a:prstGeom prst="rect">
            <a:avLst/>
          </a:prstGeom>
          <a:noFill/>
        </p:spPr>
        <p:txBody>
          <a:bodyPr wrap="square" rtlCol="0">
            <a:spAutoFit/>
          </a:bodyPr>
          <a:lstStyle/>
          <a:p>
            <a:pPr marL="358775" indent="-342900">
              <a:lnSpc>
                <a:spcPct val="125000"/>
              </a:lnSpc>
              <a:buClr>
                <a:schemeClr val="accent1">
                  <a:lumMod val="60000"/>
                  <a:lumOff val="40000"/>
                </a:schemeClr>
              </a:buClr>
              <a:buSzPct val="60000"/>
              <a:buFont typeface="Wingdings" panose="05000000000000000000" pitchFamily="2" charset="2"/>
              <a:buChar char="q"/>
            </a:pPr>
            <a:r>
              <a:rPr lang="en-US" sz="2000" dirty="0">
                <a:solidFill>
                  <a:schemeClr val="tx1">
                    <a:lumMod val="50000"/>
                    <a:lumOff val="50000"/>
                  </a:schemeClr>
                </a:solidFill>
                <a:latin typeface="Century Gothic" panose="020B0502020202020204" pitchFamily="34" charset="0"/>
              </a:rPr>
              <a:t>Lack of social cohesion</a:t>
            </a:r>
          </a:p>
          <a:p>
            <a:pPr marL="358775" indent="-342900">
              <a:lnSpc>
                <a:spcPct val="125000"/>
              </a:lnSpc>
              <a:buClr>
                <a:schemeClr val="accent1">
                  <a:lumMod val="60000"/>
                  <a:lumOff val="40000"/>
                </a:schemeClr>
              </a:buClr>
              <a:buSzPct val="60000"/>
              <a:buFont typeface="Wingdings" panose="05000000000000000000" pitchFamily="2" charset="2"/>
              <a:buChar char="q"/>
            </a:pPr>
            <a:r>
              <a:rPr lang="en-US" sz="2000" dirty="0">
                <a:solidFill>
                  <a:schemeClr val="tx1">
                    <a:lumMod val="50000"/>
                    <a:lumOff val="50000"/>
                  </a:schemeClr>
                </a:solidFill>
                <a:latin typeface="Century Gothic" panose="020B0502020202020204" pitchFamily="34" charset="0"/>
              </a:rPr>
              <a:t>Limited social activities</a:t>
            </a:r>
          </a:p>
        </p:txBody>
      </p:sp>
      <p:sp>
        <p:nvSpPr>
          <p:cNvPr id="21"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7200" dirty="0">
              <a:solidFill>
                <a:schemeClr val="bg1"/>
              </a:solidFill>
              <a:latin typeface="Century Gothic" panose="020B0502020202020204" pitchFamily="34" charset="0"/>
            </a:endParaRPr>
          </a:p>
        </p:txBody>
      </p:sp>
      <p:sp>
        <p:nvSpPr>
          <p:cNvPr id="11" name="TextBox 10"/>
          <p:cNvSpPr txBox="1"/>
          <p:nvPr/>
        </p:nvSpPr>
        <p:spPr>
          <a:xfrm rot="16200000">
            <a:off x="-1379353" y="2748291"/>
            <a:ext cx="4800601"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SOCIAL  COHESION</a:t>
            </a:r>
            <a:endParaRPr lang="en-US" sz="2800" spc="600" dirty="0">
              <a:solidFill>
                <a:schemeClr val="bg1">
                  <a:lumMod val="85000"/>
                </a:schemeClr>
              </a:solidFill>
            </a:endParaRPr>
          </a:p>
        </p:txBody>
      </p:sp>
      <p:sp>
        <p:nvSpPr>
          <p:cNvPr id="12" name="TextBox 11"/>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799" y="914400"/>
            <a:ext cx="7391400" cy="4157663"/>
          </a:xfrm>
          <a:prstGeom prst="rect">
            <a:avLst/>
          </a:prstGeom>
        </p:spPr>
      </p:pic>
    </p:spTree>
    <p:extLst>
      <p:ext uri="{BB962C8B-B14F-4D97-AF65-F5344CB8AC3E}">
        <p14:creationId xmlns:p14="http://schemas.microsoft.com/office/powerpoint/2010/main" val="136706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70212355"/>
              </p:ext>
            </p:extLst>
          </p:nvPr>
        </p:nvGraphicFramePr>
        <p:xfrm>
          <a:off x="228600" y="76200"/>
          <a:ext cx="9982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423611" y="3168893"/>
            <a:ext cx="1632284" cy="369332"/>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Negotiation</a:t>
            </a:r>
            <a:endParaRPr lang="en-US" dirty="0">
              <a:solidFill>
                <a:schemeClr val="bg1"/>
              </a:solidFill>
              <a:latin typeface="Century Gothic" panose="020B0502020202020204" pitchFamily="34" charset="0"/>
            </a:endParaRPr>
          </a:p>
        </p:txBody>
      </p:sp>
      <p:sp>
        <p:nvSpPr>
          <p:cNvPr id="9" name="TextBox 8"/>
          <p:cNvSpPr txBox="1"/>
          <p:nvPr/>
        </p:nvSpPr>
        <p:spPr>
          <a:xfrm>
            <a:off x="4419600" y="5816025"/>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Developer’s Team</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0" name="TextBox 9"/>
          <p:cNvSpPr txBox="1"/>
          <p:nvPr/>
        </p:nvSpPr>
        <p:spPr>
          <a:xfrm>
            <a:off x="2895600" y="609600"/>
            <a:ext cx="1600200" cy="1323439"/>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Streets Department</a:t>
            </a:r>
          </a:p>
          <a:p>
            <a:pPr algn="ct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1" name="TextBox 10"/>
          <p:cNvSpPr txBox="1"/>
          <p:nvPr/>
        </p:nvSpPr>
        <p:spPr>
          <a:xfrm>
            <a:off x="1931068" y="1981200"/>
            <a:ext cx="1485900" cy="1077218"/>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Parks and </a:t>
            </a: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Recreation</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2" name="Title 1"/>
          <p:cNvSpPr>
            <a:spLocks noGrp="1"/>
          </p:cNvSpPr>
          <p:nvPr>
            <p:ph type="title"/>
          </p:nvPr>
        </p:nvSpPr>
        <p:spPr>
          <a:xfrm>
            <a:off x="0" y="0"/>
            <a:ext cx="1371600" cy="6858000"/>
          </a:xfrm>
          <a:solidFill>
            <a:schemeClr val="accent1">
              <a:lumMod val="60000"/>
              <a:lumOff val="40000"/>
              <a:alpha val="24706"/>
            </a:schemeClr>
          </a:solidFill>
        </p:spPr>
        <p:txBody>
          <a:bodyPr vert="vert270">
            <a:normAutofit fontScale="90000"/>
          </a:bodyPr>
          <a:lstStyle/>
          <a:p>
            <a:r>
              <a:rPr lang="en-US" sz="7200" dirty="0" smtClean="0">
                <a:solidFill>
                  <a:schemeClr val="bg1"/>
                </a:solidFill>
                <a:latin typeface="Century Gothic" panose="020B0502020202020204" pitchFamily="34" charset="0"/>
              </a:rPr>
              <a:t>r</a:t>
            </a:r>
            <a:r>
              <a:rPr lang="en-US" sz="6000" dirty="0" smtClean="0">
                <a:solidFill>
                  <a:schemeClr val="bg1"/>
                </a:solidFill>
                <a:latin typeface="Century Gothic" panose="020B0502020202020204" pitchFamily="34" charset="0"/>
              </a:rPr>
              <a:t>ecommendations</a:t>
            </a:r>
            <a:endParaRPr lang="es-MX" sz="6000" dirty="0">
              <a:solidFill>
                <a:schemeClr val="bg1"/>
              </a:solidFill>
              <a:latin typeface="Century Gothic" panose="020B0502020202020204" pitchFamily="34" charset="0"/>
            </a:endParaRPr>
          </a:p>
        </p:txBody>
      </p:sp>
      <p:sp>
        <p:nvSpPr>
          <p:cNvPr id="13" name="TextBox 12"/>
          <p:cNvSpPr txBox="1"/>
          <p:nvPr/>
        </p:nvSpPr>
        <p:spPr>
          <a:xfrm>
            <a:off x="6019800" y="5215286"/>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Businesses</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4" name="TextBox 13"/>
          <p:cNvSpPr txBox="1"/>
          <p:nvPr/>
        </p:nvSpPr>
        <p:spPr>
          <a:xfrm>
            <a:off x="6976607" y="4038600"/>
            <a:ext cx="1576137" cy="553998"/>
          </a:xfrm>
          <a:prstGeom prst="rect">
            <a:avLst/>
          </a:prstGeom>
          <a:noFill/>
        </p:spPr>
        <p:txBody>
          <a:bodyPr wrap="square" rtlCol="0">
            <a:spAutoFit/>
          </a:bodyPr>
          <a:lstStyle/>
          <a:p>
            <a:pPr algn="ctr"/>
            <a:r>
              <a:rPr lang="en-US" sz="15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Environmental Expert</a:t>
            </a:r>
            <a:endParaRPr lang="en-US" sz="15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3495491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42532" y="2822496"/>
            <a:ext cx="4758267" cy="3711785"/>
          </a:xfrm>
          <a:prstGeom prst="rect">
            <a:avLst/>
          </a:prstGeom>
          <a:noFill/>
        </p:spPr>
        <p:txBody>
          <a:bodyPr wrap="square" rtlCol="0">
            <a:spAutoFit/>
          </a:bodyPr>
          <a:lstStyle/>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Fearless transparency</a:t>
            </a:r>
          </a:p>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Residents as experts</a:t>
            </a:r>
          </a:p>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Square configuration</a:t>
            </a:r>
          </a:p>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50% of meeting time - discussion of findings and impacts</a:t>
            </a:r>
          </a:p>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Dual facilitation</a:t>
            </a:r>
          </a:p>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Technical and language translators</a:t>
            </a:r>
          </a:p>
          <a:p>
            <a:pPr marL="342900" indent="-342900">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Plenty of food and beverage!</a:t>
            </a:r>
            <a:endParaRPr lang="en-US" dirty="0">
              <a:solidFill>
                <a:schemeClr val="tx1">
                  <a:lumMod val="50000"/>
                  <a:lumOff val="50000"/>
                </a:schemeClr>
              </a:solidFill>
              <a:latin typeface="Century Gothic" panose="020B0502020202020204" pitchFamily="34" charset="0"/>
            </a:endParaRPr>
          </a:p>
        </p:txBody>
      </p:sp>
      <p:sp>
        <p:nvSpPr>
          <p:cNvPr id="5" name="Title 1"/>
          <p:cNvSpPr>
            <a:spLocks noGrp="1"/>
          </p:cNvSpPr>
          <p:nvPr>
            <p:ph type="title"/>
          </p:nvPr>
        </p:nvSpPr>
        <p:spPr>
          <a:xfrm>
            <a:off x="0" y="0"/>
            <a:ext cx="1371600" cy="6858000"/>
          </a:xfrm>
          <a:solidFill>
            <a:schemeClr val="accent1">
              <a:lumMod val="60000"/>
              <a:lumOff val="40000"/>
              <a:alpha val="24706"/>
            </a:schemeClr>
          </a:solidFill>
        </p:spPr>
        <p:txBody>
          <a:bodyPr vert="vert270">
            <a:normAutofit fontScale="90000"/>
          </a:bodyPr>
          <a:lstStyle/>
          <a:p>
            <a:r>
              <a:rPr lang="en-US" sz="7200" dirty="0" smtClean="0">
                <a:solidFill>
                  <a:schemeClr val="bg1"/>
                </a:solidFill>
                <a:latin typeface="Century Gothic" panose="020B0502020202020204" pitchFamily="34" charset="0"/>
              </a:rPr>
              <a:t>r</a:t>
            </a:r>
            <a:r>
              <a:rPr lang="en-US" sz="6000" dirty="0" smtClean="0">
                <a:solidFill>
                  <a:schemeClr val="bg1"/>
                </a:solidFill>
                <a:latin typeface="Century Gothic" panose="020B0502020202020204" pitchFamily="34" charset="0"/>
              </a:rPr>
              <a:t>ecommendations</a:t>
            </a:r>
            <a:endParaRPr lang="es-MX" sz="6000" dirty="0">
              <a:solidFill>
                <a:schemeClr val="bg1"/>
              </a:solidFill>
              <a:latin typeface="Century Gothic" panose="020B0502020202020204" pitchFamily="34" charset="0"/>
            </a:endParaRPr>
          </a:p>
        </p:txBody>
      </p:sp>
      <p:graphicFrame>
        <p:nvGraphicFramePr>
          <p:cNvPr id="7" name="Diagram 6"/>
          <p:cNvGraphicFramePr/>
          <p:nvPr>
            <p:extLst>
              <p:ext uri="{D42A27DB-BD31-4B8C-83A1-F6EECF244321}">
                <p14:modId xmlns:p14="http://schemas.microsoft.com/office/powerpoint/2010/main" val="3862954539"/>
              </p:ext>
            </p:extLst>
          </p:nvPr>
        </p:nvGraphicFramePr>
        <p:xfrm>
          <a:off x="1718733" y="-381000"/>
          <a:ext cx="7120467"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5410200" y="367784"/>
            <a:ext cx="592666" cy="369332"/>
            <a:chOff x="4724400" y="430768"/>
            <a:chExt cx="592666" cy="369332"/>
          </a:xfrm>
        </p:grpSpPr>
        <p:sp>
          <p:nvSpPr>
            <p:cNvPr id="6" name="Rectangle 5"/>
            <p:cNvSpPr/>
            <p:nvPr/>
          </p:nvSpPr>
          <p:spPr>
            <a:xfrm>
              <a:off x="4724400" y="457200"/>
              <a:ext cx="592666" cy="3429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24400" y="430768"/>
              <a:ext cx="5334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grpSp>
      <p:grpSp>
        <p:nvGrpSpPr>
          <p:cNvPr id="9" name="Group 8"/>
          <p:cNvGrpSpPr/>
          <p:nvPr/>
        </p:nvGrpSpPr>
        <p:grpSpPr>
          <a:xfrm>
            <a:off x="5410200" y="2453164"/>
            <a:ext cx="592666" cy="369332"/>
            <a:chOff x="4724400" y="430768"/>
            <a:chExt cx="592666" cy="369332"/>
          </a:xfrm>
        </p:grpSpPr>
        <p:sp>
          <p:nvSpPr>
            <p:cNvPr id="10" name="Rectangle 9"/>
            <p:cNvSpPr/>
            <p:nvPr/>
          </p:nvSpPr>
          <p:spPr>
            <a:xfrm>
              <a:off x="4724400" y="457200"/>
              <a:ext cx="592666" cy="3429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24400" y="430768"/>
              <a:ext cx="533400"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grpSp>
      <p:grpSp>
        <p:nvGrpSpPr>
          <p:cNvPr id="15" name="Group 14"/>
          <p:cNvGrpSpPr/>
          <p:nvPr/>
        </p:nvGrpSpPr>
        <p:grpSpPr>
          <a:xfrm>
            <a:off x="5867400" y="3314118"/>
            <a:ext cx="3276600" cy="3099852"/>
            <a:chOff x="5897276" y="2798906"/>
            <a:chExt cx="3276600" cy="3099852"/>
          </a:xfrm>
        </p:grpSpPr>
        <p:sp>
          <p:nvSpPr>
            <p:cNvPr id="13" name="Explosion 1 12"/>
            <p:cNvSpPr/>
            <p:nvPr/>
          </p:nvSpPr>
          <p:spPr>
            <a:xfrm rot="1742060">
              <a:off x="5897276" y="2798906"/>
              <a:ext cx="3276600" cy="3099852"/>
            </a:xfrm>
            <a:prstGeom prst="irregularSeal1">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226541">
              <a:off x="6832645" y="3722274"/>
              <a:ext cx="1840853" cy="1323439"/>
            </a:xfrm>
            <a:prstGeom prst="rect">
              <a:avLst/>
            </a:prstGeom>
            <a:noFill/>
          </p:spPr>
          <p:txBody>
            <a:bodyPr wrap="square" rtlCol="0">
              <a:spAutoFit/>
            </a:bodyPr>
            <a:lstStyle/>
            <a:p>
              <a:r>
                <a:rPr lang="en-US" sz="8000" dirty="0" smtClean="0">
                  <a:solidFill>
                    <a:srgbClr val="FF0000"/>
                  </a:solidFill>
                  <a:latin typeface="Century Gothic" panose="020B0502020202020204" pitchFamily="34" charset="0"/>
                </a:rPr>
                <a:t>61</a:t>
              </a:r>
              <a:endParaRPr lang="en-US" sz="8000"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1142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00075"/>
            <a:ext cx="7259053" cy="5657850"/>
          </a:xfrm>
        </p:spPr>
        <p:txBody>
          <a:bodyPr>
            <a:noAutofit/>
          </a:bodyPr>
          <a:lstStyle/>
          <a:p>
            <a:pPr marL="471488" lvl="0"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Install well-insulated </a:t>
            </a:r>
            <a:r>
              <a:rPr lang="en-US" sz="1900" dirty="0">
                <a:solidFill>
                  <a:schemeClr val="tx1">
                    <a:lumMod val="50000"/>
                    <a:lumOff val="50000"/>
                  </a:schemeClr>
                </a:solidFill>
                <a:latin typeface="Century Gothic" panose="020B0502020202020204" pitchFamily="34" charset="0"/>
              </a:rPr>
              <a:t>HVAC systems</a:t>
            </a:r>
            <a:r>
              <a:rPr lang="en-US" sz="1900" dirty="0" smtClean="0">
                <a:solidFill>
                  <a:schemeClr val="tx1">
                    <a:lumMod val="50000"/>
                    <a:lumOff val="50000"/>
                  </a:schemeClr>
                </a:solidFill>
                <a:latin typeface="Century Gothic" panose="020B0502020202020204" pitchFamily="34" charset="0"/>
              </a:rPr>
              <a:t>.</a:t>
            </a:r>
          </a:p>
          <a:p>
            <a:pPr marL="471488" indent="-471488">
              <a:buFont typeface="+mj-lt"/>
              <a:buAutoNum type="arabicPeriod"/>
            </a:pPr>
            <a:r>
              <a:rPr lang="en-US" sz="1900" dirty="0">
                <a:solidFill>
                  <a:schemeClr val="tx1">
                    <a:lumMod val="50000"/>
                    <a:lumOff val="50000"/>
                  </a:schemeClr>
                </a:solidFill>
                <a:latin typeface="Century Gothic" panose="020B0502020202020204" pitchFamily="34" charset="0"/>
              </a:rPr>
              <a:t>Increase # of bathrooms to 2 for 3 &amp; 4 bedroom units.</a:t>
            </a:r>
          </a:p>
          <a:p>
            <a:pPr marL="471488" lvl="0"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Replace doors and windows. </a:t>
            </a:r>
          </a:p>
          <a:p>
            <a:pPr marL="471488" lvl="0"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Use </a:t>
            </a:r>
            <a:r>
              <a:rPr lang="en-US" sz="1900" dirty="0">
                <a:solidFill>
                  <a:schemeClr val="tx1">
                    <a:lumMod val="50000"/>
                    <a:lumOff val="50000"/>
                  </a:schemeClr>
                </a:solidFill>
                <a:latin typeface="Century Gothic" panose="020B0502020202020204" pitchFamily="34" charset="0"/>
              </a:rPr>
              <a:t>high quality, energy efficient </a:t>
            </a:r>
            <a:r>
              <a:rPr lang="en-US" sz="1900" dirty="0" smtClean="0">
                <a:solidFill>
                  <a:schemeClr val="tx1">
                    <a:lumMod val="50000"/>
                    <a:lumOff val="50000"/>
                  </a:schemeClr>
                </a:solidFill>
                <a:latin typeface="Century Gothic" panose="020B0502020202020204" pitchFamily="34" charset="0"/>
              </a:rPr>
              <a:t>appliances.  </a:t>
            </a:r>
            <a:endParaRPr lang="en-US" sz="1900" dirty="0">
              <a:solidFill>
                <a:schemeClr val="tx1">
                  <a:lumMod val="50000"/>
                  <a:lumOff val="50000"/>
                </a:schemeClr>
              </a:solidFill>
              <a:latin typeface="Century Gothic" panose="020B0502020202020204" pitchFamily="34" charset="0"/>
            </a:endParaRPr>
          </a:p>
          <a:p>
            <a:pPr marL="471488"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Install </a:t>
            </a:r>
            <a:r>
              <a:rPr lang="en-US" sz="1900" dirty="0">
                <a:solidFill>
                  <a:schemeClr val="tx1">
                    <a:lumMod val="50000"/>
                    <a:lumOff val="50000"/>
                  </a:schemeClr>
                </a:solidFill>
                <a:latin typeface="Century Gothic" panose="020B0502020202020204" pitchFamily="34" charset="0"/>
              </a:rPr>
              <a:t>adequate lighting on the exterior wall </a:t>
            </a:r>
            <a:r>
              <a:rPr lang="en-US" sz="1900" dirty="0" smtClean="0">
                <a:solidFill>
                  <a:schemeClr val="tx1">
                    <a:lumMod val="50000"/>
                    <a:lumOff val="50000"/>
                  </a:schemeClr>
                </a:solidFill>
                <a:latin typeface="Century Gothic" panose="020B0502020202020204" pitchFamily="34" charset="0"/>
              </a:rPr>
              <a:t>of units.</a:t>
            </a:r>
            <a:endParaRPr lang="en-US" sz="1900" dirty="0">
              <a:solidFill>
                <a:schemeClr val="tx1">
                  <a:lumMod val="50000"/>
                  <a:lumOff val="50000"/>
                </a:schemeClr>
              </a:solidFill>
              <a:latin typeface="Century Gothic" panose="020B0502020202020204" pitchFamily="34" charset="0"/>
            </a:endParaRPr>
          </a:p>
          <a:p>
            <a:pPr marL="471488" indent="-471488">
              <a:buFont typeface="+mj-lt"/>
              <a:buAutoNum type="arabicPeriod"/>
            </a:pPr>
            <a:r>
              <a:rPr lang="en-US" sz="1900" dirty="0">
                <a:solidFill>
                  <a:schemeClr val="tx1">
                    <a:lumMod val="50000"/>
                    <a:lumOff val="50000"/>
                  </a:schemeClr>
                </a:solidFill>
                <a:latin typeface="Century Gothic" panose="020B0502020202020204" pitchFamily="34" charset="0"/>
              </a:rPr>
              <a:t>Install a porous fencing on </a:t>
            </a:r>
            <a:r>
              <a:rPr lang="en-US" sz="1900" dirty="0" smtClean="0">
                <a:solidFill>
                  <a:schemeClr val="tx1">
                    <a:lumMod val="50000"/>
                    <a:lumOff val="50000"/>
                  </a:schemeClr>
                </a:solidFill>
                <a:latin typeface="Century Gothic" panose="020B0502020202020204" pitchFamily="34" charset="0"/>
              </a:rPr>
              <a:t>front &amp; </a:t>
            </a:r>
            <a:r>
              <a:rPr lang="en-US" sz="1900" dirty="0">
                <a:solidFill>
                  <a:schemeClr val="tx1">
                    <a:lumMod val="50000"/>
                    <a:lumOff val="50000"/>
                  </a:schemeClr>
                </a:solidFill>
                <a:latin typeface="Century Gothic" panose="020B0502020202020204" pitchFamily="34" charset="0"/>
              </a:rPr>
              <a:t>back of each </a:t>
            </a:r>
            <a:r>
              <a:rPr lang="en-US" sz="1900" dirty="0" smtClean="0">
                <a:solidFill>
                  <a:schemeClr val="tx1">
                    <a:lumMod val="50000"/>
                    <a:lumOff val="50000"/>
                  </a:schemeClr>
                </a:solidFill>
                <a:latin typeface="Century Gothic" panose="020B0502020202020204" pitchFamily="34" charset="0"/>
              </a:rPr>
              <a:t>unit. </a:t>
            </a:r>
          </a:p>
          <a:p>
            <a:pPr marL="471488"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Introduce </a:t>
            </a:r>
            <a:r>
              <a:rPr lang="en-US" sz="1900" dirty="0">
                <a:solidFill>
                  <a:schemeClr val="tx1">
                    <a:lumMod val="50000"/>
                    <a:lumOff val="50000"/>
                  </a:schemeClr>
                </a:solidFill>
                <a:latin typeface="Century Gothic" panose="020B0502020202020204" pitchFamily="34" charset="0"/>
              </a:rPr>
              <a:t>parking in close proximity to units. </a:t>
            </a:r>
          </a:p>
          <a:p>
            <a:pPr marL="471488" lvl="0"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Improve </a:t>
            </a:r>
            <a:r>
              <a:rPr lang="en-US" sz="1900" dirty="0">
                <a:solidFill>
                  <a:schemeClr val="tx1">
                    <a:lumMod val="50000"/>
                    <a:lumOff val="50000"/>
                  </a:schemeClr>
                </a:solidFill>
                <a:latin typeface="Century Gothic" panose="020B0502020202020204" pitchFamily="34" charset="0"/>
              </a:rPr>
              <a:t>landscaping </a:t>
            </a:r>
            <a:r>
              <a:rPr lang="en-US" sz="1900" dirty="0" smtClean="0">
                <a:solidFill>
                  <a:schemeClr val="tx1">
                    <a:lumMod val="50000"/>
                    <a:lumOff val="50000"/>
                  </a:schemeClr>
                </a:solidFill>
                <a:latin typeface="Century Gothic" panose="020B0502020202020204" pitchFamily="34" charset="0"/>
              </a:rPr>
              <a:t>- add </a:t>
            </a:r>
            <a:r>
              <a:rPr lang="en-US" sz="1900" dirty="0">
                <a:solidFill>
                  <a:schemeClr val="tx1">
                    <a:lumMod val="50000"/>
                    <a:lumOff val="50000"/>
                  </a:schemeClr>
                </a:solidFill>
                <a:latin typeface="Century Gothic" panose="020B0502020202020204" pitchFamily="34" charset="0"/>
              </a:rPr>
              <a:t>trees and other vegetation to </a:t>
            </a:r>
            <a:r>
              <a:rPr lang="en-US" sz="1900" dirty="0" smtClean="0">
                <a:solidFill>
                  <a:schemeClr val="tx1">
                    <a:lumMod val="50000"/>
                    <a:lumOff val="50000"/>
                  </a:schemeClr>
                </a:solidFill>
                <a:latin typeface="Century Gothic" panose="020B0502020202020204" pitchFamily="34" charset="0"/>
              </a:rPr>
              <a:t>improve air </a:t>
            </a:r>
            <a:r>
              <a:rPr lang="en-US" sz="1900" dirty="0">
                <a:solidFill>
                  <a:schemeClr val="tx1">
                    <a:lumMod val="50000"/>
                    <a:lumOff val="50000"/>
                  </a:schemeClr>
                </a:solidFill>
                <a:latin typeface="Century Gothic" panose="020B0502020202020204" pitchFamily="34" charset="0"/>
              </a:rPr>
              <a:t>quality and mitigate </a:t>
            </a:r>
            <a:r>
              <a:rPr lang="en-US" sz="1900" dirty="0" smtClean="0">
                <a:solidFill>
                  <a:schemeClr val="tx1">
                    <a:lumMod val="50000"/>
                    <a:lumOff val="50000"/>
                  </a:schemeClr>
                </a:solidFill>
                <a:latin typeface="Century Gothic" panose="020B0502020202020204" pitchFamily="34" charset="0"/>
              </a:rPr>
              <a:t>urban </a:t>
            </a:r>
            <a:r>
              <a:rPr lang="en-US" sz="1900" dirty="0">
                <a:solidFill>
                  <a:schemeClr val="tx1">
                    <a:lumMod val="50000"/>
                    <a:lumOff val="50000"/>
                  </a:schemeClr>
                </a:solidFill>
                <a:latin typeface="Century Gothic" panose="020B0502020202020204" pitchFamily="34" charset="0"/>
              </a:rPr>
              <a:t>heat island effect. </a:t>
            </a:r>
            <a:endParaRPr lang="en-US" sz="1900" dirty="0" smtClean="0">
              <a:solidFill>
                <a:schemeClr val="tx1">
                  <a:lumMod val="50000"/>
                  <a:lumOff val="50000"/>
                </a:schemeClr>
              </a:solidFill>
              <a:latin typeface="Century Gothic" panose="020B0502020202020204" pitchFamily="34" charset="0"/>
            </a:endParaRPr>
          </a:p>
          <a:p>
            <a:pPr marL="471488" lvl="0"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Rebuild </a:t>
            </a:r>
            <a:r>
              <a:rPr lang="en-US" sz="1900" dirty="0">
                <a:solidFill>
                  <a:schemeClr val="tx1">
                    <a:lumMod val="50000"/>
                    <a:lumOff val="50000"/>
                  </a:schemeClr>
                </a:solidFill>
                <a:latin typeface="Century Gothic" panose="020B0502020202020204" pitchFamily="34" charset="0"/>
              </a:rPr>
              <a:t>irrigation system to afford the use of SRP </a:t>
            </a:r>
            <a:r>
              <a:rPr lang="en-US" sz="1900" dirty="0" smtClean="0">
                <a:solidFill>
                  <a:schemeClr val="tx1">
                    <a:lumMod val="50000"/>
                    <a:lumOff val="50000"/>
                  </a:schemeClr>
                </a:solidFill>
                <a:latin typeface="Century Gothic" panose="020B0502020202020204" pitchFamily="34" charset="0"/>
              </a:rPr>
              <a:t>water. </a:t>
            </a:r>
          </a:p>
          <a:p>
            <a:pPr marL="471488" lvl="0"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Improve lighting throughout site by ensuring that all lights are dawn-to-dusk lights in good working condition. </a:t>
            </a:r>
          </a:p>
          <a:p>
            <a:pPr marL="471488"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Construct </a:t>
            </a:r>
            <a:r>
              <a:rPr lang="en-US" sz="1900" dirty="0">
                <a:solidFill>
                  <a:schemeClr val="tx1">
                    <a:lumMod val="50000"/>
                    <a:lumOff val="50000"/>
                  </a:schemeClr>
                </a:solidFill>
                <a:latin typeface="Century Gothic" panose="020B0502020202020204" pitchFamily="34" charset="0"/>
              </a:rPr>
              <a:t>a block wall along the </a:t>
            </a:r>
            <a:r>
              <a:rPr lang="en-US" sz="1900" dirty="0" err="1">
                <a:solidFill>
                  <a:schemeClr val="tx1">
                    <a:lumMod val="50000"/>
                    <a:lumOff val="50000"/>
                  </a:schemeClr>
                </a:solidFill>
                <a:latin typeface="Century Gothic" panose="020B0502020202020204" pitchFamily="34" charset="0"/>
              </a:rPr>
              <a:t>Coffelt</a:t>
            </a:r>
            <a:r>
              <a:rPr lang="en-US" sz="1900" dirty="0">
                <a:solidFill>
                  <a:schemeClr val="tx1">
                    <a:lumMod val="50000"/>
                    <a:lumOff val="50000"/>
                  </a:schemeClr>
                </a:solidFill>
                <a:latin typeface="Century Gothic" panose="020B0502020202020204" pitchFamily="34" charset="0"/>
              </a:rPr>
              <a:t> boundary where adjacent to industrial uses bordering the housing. </a:t>
            </a:r>
            <a:endParaRPr lang="en-US" sz="1900" dirty="0" smtClean="0">
              <a:solidFill>
                <a:schemeClr val="tx1">
                  <a:lumMod val="50000"/>
                  <a:lumOff val="50000"/>
                </a:schemeClr>
              </a:solidFill>
              <a:latin typeface="Century Gothic" panose="020B0502020202020204" pitchFamily="34" charset="0"/>
            </a:endParaRPr>
          </a:p>
          <a:p>
            <a:pPr marL="471488" indent="-471488">
              <a:buFont typeface="+mj-lt"/>
              <a:buAutoNum type="arabicPeriod"/>
            </a:pPr>
            <a:r>
              <a:rPr lang="en-US" sz="1900" dirty="0" smtClean="0">
                <a:solidFill>
                  <a:schemeClr val="tx1">
                    <a:lumMod val="50000"/>
                    <a:lumOff val="50000"/>
                  </a:schemeClr>
                </a:solidFill>
                <a:latin typeface="Century Gothic" panose="020B0502020202020204" pitchFamily="34" charset="0"/>
              </a:rPr>
              <a:t>Design </a:t>
            </a:r>
            <a:r>
              <a:rPr lang="en-US" sz="1900" dirty="0">
                <a:solidFill>
                  <a:schemeClr val="tx1">
                    <a:lumMod val="50000"/>
                    <a:lumOff val="50000"/>
                  </a:schemeClr>
                </a:solidFill>
                <a:latin typeface="Century Gothic" panose="020B0502020202020204" pitchFamily="34" charset="0"/>
              </a:rPr>
              <a:t>site to provide effective water drainage system to help minimize mosquito breeding areas</a:t>
            </a:r>
            <a:r>
              <a:rPr lang="en-US" sz="1900" dirty="0" smtClean="0">
                <a:solidFill>
                  <a:schemeClr val="tx1">
                    <a:lumMod val="50000"/>
                    <a:lumOff val="50000"/>
                  </a:schemeClr>
                </a:solidFill>
                <a:latin typeface="Century Gothic" panose="020B0502020202020204" pitchFamily="34" charset="0"/>
              </a:rPr>
              <a:t>.</a:t>
            </a:r>
            <a:endParaRPr lang="en-US" sz="1900" dirty="0">
              <a:solidFill>
                <a:schemeClr val="tx1">
                  <a:lumMod val="50000"/>
                  <a:lumOff val="50000"/>
                </a:schemeClr>
              </a:solidFill>
              <a:latin typeface="Century Gothic" panose="020B0502020202020204" pitchFamily="34" charset="0"/>
            </a:endParaRPr>
          </a:p>
        </p:txBody>
      </p:sp>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2640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600075"/>
            <a:ext cx="7259053" cy="5657850"/>
          </a:xfrm>
        </p:spPr>
        <p:txBody>
          <a:bodyPr>
            <a:noAutofit/>
          </a:bodyPr>
          <a:lstStyle/>
          <a:p>
            <a:pPr marL="471488" lvl="0" indent="-471488">
              <a:buFont typeface="+mj-lt"/>
              <a:buAutoNum type="arabicPeriod"/>
            </a:pPr>
            <a:r>
              <a:rPr lang="en-US" sz="1900" dirty="0" smtClean="0">
                <a:solidFill>
                  <a:schemeClr val="bg1">
                    <a:lumMod val="85000"/>
                  </a:schemeClr>
                </a:solidFill>
                <a:latin typeface="Century Gothic" panose="020B0502020202020204" pitchFamily="34" charset="0"/>
              </a:rPr>
              <a:t>Install </a:t>
            </a:r>
            <a:r>
              <a:rPr lang="en-US" sz="1900" b="1" dirty="0" smtClean="0">
                <a:solidFill>
                  <a:schemeClr val="tx1">
                    <a:lumMod val="50000"/>
                    <a:lumOff val="50000"/>
                  </a:schemeClr>
                </a:solidFill>
                <a:latin typeface="Century Gothic" panose="020B0502020202020204" pitchFamily="34" charset="0"/>
              </a:rPr>
              <a:t>well-insulated </a:t>
            </a:r>
            <a:r>
              <a:rPr lang="en-US" sz="1900" b="1" dirty="0">
                <a:solidFill>
                  <a:schemeClr val="tx1">
                    <a:lumMod val="50000"/>
                    <a:lumOff val="50000"/>
                  </a:schemeClr>
                </a:solidFill>
                <a:latin typeface="Century Gothic" panose="020B0502020202020204" pitchFamily="34" charset="0"/>
              </a:rPr>
              <a:t>HVAC </a:t>
            </a:r>
            <a:r>
              <a:rPr lang="en-US" sz="1900" dirty="0">
                <a:solidFill>
                  <a:schemeClr val="bg1">
                    <a:lumMod val="85000"/>
                  </a:schemeClr>
                </a:solidFill>
                <a:latin typeface="Century Gothic" panose="020B0502020202020204" pitchFamily="34" charset="0"/>
              </a:rPr>
              <a:t>systems</a:t>
            </a:r>
            <a:r>
              <a:rPr lang="en-US" sz="1900" dirty="0" smtClean="0">
                <a:solidFill>
                  <a:schemeClr val="bg1">
                    <a:lumMod val="85000"/>
                  </a:schemeClr>
                </a:solidFill>
                <a:latin typeface="Century Gothic" panose="020B0502020202020204" pitchFamily="34" charset="0"/>
              </a:rPr>
              <a:t>.</a:t>
            </a:r>
          </a:p>
          <a:p>
            <a:pPr marL="471488" lvl="0" indent="-471488">
              <a:buFont typeface="+mj-lt"/>
              <a:buAutoNum type="arabicPeriod"/>
            </a:pPr>
            <a:r>
              <a:rPr lang="en-US" sz="1900" dirty="0">
                <a:solidFill>
                  <a:schemeClr val="bg1">
                    <a:lumMod val="85000"/>
                  </a:schemeClr>
                </a:solidFill>
                <a:latin typeface="Century Gothic" panose="020B0502020202020204" pitchFamily="34" charset="0"/>
              </a:rPr>
              <a:t>Increase </a:t>
            </a:r>
            <a:r>
              <a:rPr lang="en-US" sz="1900" b="1" dirty="0">
                <a:solidFill>
                  <a:schemeClr val="tx1">
                    <a:lumMod val="50000"/>
                    <a:lumOff val="50000"/>
                  </a:schemeClr>
                </a:solidFill>
                <a:latin typeface="Century Gothic" panose="020B0502020202020204" pitchFamily="34" charset="0"/>
              </a:rPr>
              <a:t># of bathrooms </a:t>
            </a:r>
            <a:r>
              <a:rPr lang="en-US" sz="1900" dirty="0">
                <a:solidFill>
                  <a:schemeClr val="bg1">
                    <a:lumMod val="85000"/>
                  </a:schemeClr>
                </a:solidFill>
                <a:latin typeface="Century Gothic" panose="020B0502020202020204" pitchFamily="34" charset="0"/>
              </a:rPr>
              <a:t>to 2 for 3 &amp; 4 bedroom units</a:t>
            </a:r>
            <a:r>
              <a:rPr lang="en-US" sz="1900" dirty="0" smtClean="0">
                <a:solidFill>
                  <a:schemeClr val="bg1">
                    <a:lumMod val="85000"/>
                  </a:schemeClr>
                </a:solidFill>
                <a:latin typeface="Century Gothic" panose="020B0502020202020204" pitchFamily="34" charset="0"/>
              </a:rPr>
              <a:t>.</a:t>
            </a:r>
          </a:p>
          <a:p>
            <a:pPr marL="471488" lvl="0" indent="-471488">
              <a:buFont typeface="+mj-lt"/>
              <a:buAutoNum type="arabicPeriod"/>
            </a:pPr>
            <a:r>
              <a:rPr lang="en-US" sz="1900" dirty="0" smtClean="0">
                <a:solidFill>
                  <a:schemeClr val="bg1">
                    <a:lumMod val="85000"/>
                  </a:schemeClr>
                </a:solidFill>
                <a:latin typeface="Century Gothic" panose="020B0502020202020204" pitchFamily="34" charset="0"/>
              </a:rPr>
              <a:t>Replace</a:t>
            </a:r>
            <a:r>
              <a:rPr lang="en-US" sz="1900" b="1" dirty="0" smtClean="0">
                <a:solidFill>
                  <a:schemeClr val="tx1">
                    <a:lumMod val="50000"/>
                    <a:lumOff val="50000"/>
                  </a:schemeClr>
                </a:solidFill>
                <a:latin typeface="Century Gothic" panose="020B0502020202020204" pitchFamily="34" charset="0"/>
              </a:rPr>
              <a:t> </a:t>
            </a:r>
            <a:r>
              <a:rPr lang="en-US" sz="1900" b="1" dirty="0">
                <a:solidFill>
                  <a:schemeClr val="tx1">
                    <a:lumMod val="50000"/>
                    <a:lumOff val="50000"/>
                  </a:schemeClr>
                </a:solidFill>
                <a:latin typeface="Century Gothic" panose="020B0502020202020204" pitchFamily="34" charset="0"/>
              </a:rPr>
              <a:t>doors and </a:t>
            </a:r>
            <a:r>
              <a:rPr lang="en-US" sz="1900" b="1" dirty="0" smtClean="0">
                <a:solidFill>
                  <a:schemeClr val="tx1">
                    <a:lumMod val="50000"/>
                    <a:lumOff val="50000"/>
                  </a:schemeClr>
                </a:solidFill>
                <a:latin typeface="Century Gothic" panose="020B0502020202020204" pitchFamily="34" charset="0"/>
              </a:rPr>
              <a:t>windows</a:t>
            </a:r>
            <a:r>
              <a:rPr lang="en-US" sz="1900" dirty="0" smtClean="0">
                <a:solidFill>
                  <a:schemeClr val="tx1">
                    <a:lumMod val="50000"/>
                    <a:lumOff val="50000"/>
                  </a:schemeClr>
                </a:solidFill>
                <a:latin typeface="Century Gothic" panose="020B0502020202020204" pitchFamily="34" charset="0"/>
              </a:rPr>
              <a:t>.</a:t>
            </a:r>
            <a:endParaRPr lang="en-US" sz="1900" dirty="0" smtClean="0">
              <a:solidFill>
                <a:schemeClr val="bg1">
                  <a:lumMod val="85000"/>
                </a:schemeClr>
              </a:solidFill>
              <a:latin typeface="Century Gothic" panose="020B0502020202020204" pitchFamily="34" charset="0"/>
            </a:endParaRPr>
          </a:p>
          <a:p>
            <a:pPr marL="471488" lvl="0" indent="-471488">
              <a:buFont typeface="+mj-lt"/>
              <a:buAutoNum type="arabicPeriod"/>
            </a:pPr>
            <a:r>
              <a:rPr lang="en-US" sz="1900" dirty="0" smtClean="0">
                <a:solidFill>
                  <a:schemeClr val="bg1">
                    <a:lumMod val="85000"/>
                  </a:schemeClr>
                </a:solidFill>
                <a:latin typeface="Century Gothic" panose="020B0502020202020204" pitchFamily="34" charset="0"/>
              </a:rPr>
              <a:t>Use </a:t>
            </a:r>
            <a:r>
              <a:rPr lang="en-US" sz="1900" dirty="0">
                <a:solidFill>
                  <a:schemeClr val="bg1">
                    <a:lumMod val="85000"/>
                  </a:schemeClr>
                </a:solidFill>
                <a:latin typeface="Century Gothic" panose="020B0502020202020204" pitchFamily="34" charset="0"/>
              </a:rPr>
              <a:t>high quality, </a:t>
            </a:r>
            <a:r>
              <a:rPr lang="en-US" sz="1900" b="1" dirty="0">
                <a:solidFill>
                  <a:schemeClr val="tx1">
                    <a:lumMod val="50000"/>
                    <a:lumOff val="50000"/>
                  </a:schemeClr>
                </a:solidFill>
                <a:latin typeface="Century Gothic" panose="020B0502020202020204" pitchFamily="34" charset="0"/>
              </a:rPr>
              <a:t>energy efficient </a:t>
            </a:r>
            <a:r>
              <a:rPr lang="en-US" sz="1900" b="1" dirty="0" smtClean="0">
                <a:solidFill>
                  <a:schemeClr val="tx1">
                    <a:lumMod val="50000"/>
                    <a:lumOff val="50000"/>
                  </a:schemeClr>
                </a:solidFill>
                <a:latin typeface="Century Gothic" panose="020B0502020202020204" pitchFamily="34" charset="0"/>
              </a:rPr>
              <a:t>appliances</a:t>
            </a:r>
            <a:r>
              <a:rPr lang="en-US" sz="1900" dirty="0" smtClean="0">
                <a:solidFill>
                  <a:schemeClr val="bg1">
                    <a:lumMod val="85000"/>
                  </a:schemeClr>
                </a:solidFill>
                <a:latin typeface="Century Gothic" panose="020B0502020202020204" pitchFamily="34" charset="0"/>
              </a:rPr>
              <a:t>.  </a:t>
            </a:r>
            <a:endParaRPr lang="en-US" sz="1900" dirty="0">
              <a:solidFill>
                <a:schemeClr val="bg1">
                  <a:lumMod val="85000"/>
                </a:schemeClr>
              </a:solidFill>
              <a:latin typeface="Century Gothic" panose="020B0502020202020204" pitchFamily="34" charset="0"/>
            </a:endParaRPr>
          </a:p>
          <a:p>
            <a:pPr marL="471488" indent="-471488">
              <a:buFont typeface="+mj-lt"/>
              <a:buAutoNum type="arabicPeriod"/>
            </a:pPr>
            <a:r>
              <a:rPr lang="en-US" sz="1900" dirty="0" smtClean="0">
                <a:solidFill>
                  <a:schemeClr val="bg1">
                    <a:lumMod val="85000"/>
                  </a:schemeClr>
                </a:solidFill>
                <a:latin typeface="Century Gothic" panose="020B0502020202020204" pitchFamily="34" charset="0"/>
              </a:rPr>
              <a:t>Install </a:t>
            </a:r>
            <a:r>
              <a:rPr lang="en-US" sz="1900" b="1" dirty="0">
                <a:solidFill>
                  <a:schemeClr val="tx1">
                    <a:lumMod val="50000"/>
                    <a:lumOff val="50000"/>
                  </a:schemeClr>
                </a:solidFill>
                <a:latin typeface="Century Gothic" panose="020B0502020202020204" pitchFamily="34" charset="0"/>
              </a:rPr>
              <a:t>adequate lighting</a:t>
            </a:r>
            <a:r>
              <a:rPr lang="en-US" sz="1900" dirty="0">
                <a:solidFill>
                  <a:schemeClr val="tx1">
                    <a:lumMod val="50000"/>
                    <a:lumOff val="50000"/>
                  </a:schemeClr>
                </a:solidFill>
                <a:latin typeface="Century Gothic" panose="020B0502020202020204" pitchFamily="34" charset="0"/>
              </a:rPr>
              <a:t> </a:t>
            </a:r>
            <a:r>
              <a:rPr lang="en-US" sz="1900" b="1" dirty="0">
                <a:solidFill>
                  <a:schemeClr val="tx1">
                    <a:lumMod val="50000"/>
                    <a:lumOff val="50000"/>
                  </a:schemeClr>
                </a:solidFill>
                <a:latin typeface="Century Gothic" panose="020B0502020202020204" pitchFamily="34" charset="0"/>
              </a:rPr>
              <a:t>on</a:t>
            </a:r>
            <a:r>
              <a:rPr lang="en-US" sz="1900" dirty="0">
                <a:solidFill>
                  <a:schemeClr val="tx1">
                    <a:lumMod val="50000"/>
                    <a:lumOff val="50000"/>
                  </a:schemeClr>
                </a:solidFill>
                <a:latin typeface="Century Gothic" panose="020B0502020202020204" pitchFamily="34" charset="0"/>
              </a:rPr>
              <a:t> </a:t>
            </a:r>
            <a:r>
              <a:rPr lang="en-US" sz="1900" dirty="0">
                <a:solidFill>
                  <a:schemeClr val="bg1">
                    <a:lumMod val="85000"/>
                  </a:schemeClr>
                </a:solidFill>
                <a:latin typeface="Century Gothic" panose="020B0502020202020204" pitchFamily="34" charset="0"/>
              </a:rPr>
              <a:t>the </a:t>
            </a:r>
            <a:r>
              <a:rPr lang="en-US" sz="1900" b="1" dirty="0">
                <a:solidFill>
                  <a:schemeClr val="tx1">
                    <a:lumMod val="50000"/>
                    <a:lumOff val="50000"/>
                  </a:schemeClr>
                </a:solidFill>
                <a:latin typeface="Century Gothic" panose="020B0502020202020204" pitchFamily="34" charset="0"/>
              </a:rPr>
              <a:t>exterior wall </a:t>
            </a:r>
            <a:r>
              <a:rPr lang="en-US" sz="1900" dirty="0" smtClean="0">
                <a:solidFill>
                  <a:schemeClr val="bg1">
                    <a:lumMod val="85000"/>
                  </a:schemeClr>
                </a:solidFill>
                <a:latin typeface="Century Gothic" panose="020B0502020202020204" pitchFamily="34" charset="0"/>
              </a:rPr>
              <a:t>of units.</a:t>
            </a:r>
            <a:endParaRPr lang="en-US" sz="1900" dirty="0">
              <a:solidFill>
                <a:schemeClr val="bg1">
                  <a:lumMod val="85000"/>
                </a:schemeClr>
              </a:solidFill>
              <a:latin typeface="Century Gothic" panose="020B0502020202020204" pitchFamily="34" charset="0"/>
            </a:endParaRPr>
          </a:p>
          <a:p>
            <a:pPr marL="471488" indent="-471488">
              <a:buFont typeface="+mj-lt"/>
              <a:buAutoNum type="arabicPeriod"/>
            </a:pPr>
            <a:r>
              <a:rPr lang="en-US" sz="1900" dirty="0">
                <a:solidFill>
                  <a:schemeClr val="bg1">
                    <a:lumMod val="85000"/>
                  </a:schemeClr>
                </a:solidFill>
                <a:latin typeface="Century Gothic" panose="020B0502020202020204" pitchFamily="34" charset="0"/>
              </a:rPr>
              <a:t>Install a </a:t>
            </a:r>
            <a:r>
              <a:rPr lang="en-US" sz="1900" b="1" dirty="0">
                <a:solidFill>
                  <a:schemeClr val="tx1">
                    <a:lumMod val="50000"/>
                    <a:lumOff val="50000"/>
                  </a:schemeClr>
                </a:solidFill>
                <a:latin typeface="Century Gothic" panose="020B0502020202020204" pitchFamily="34" charset="0"/>
              </a:rPr>
              <a:t>porous fencing</a:t>
            </a:r>
            <a:r>
              <a:rPr lang="en-US" sz="1900" dirty="0">
                <a:solidFill>
                  <a:schemeClr val="bg1">
                    <a:lumMod val="85000"/>
                  </a:schemeClr>
                </a:solidFill>
                <a:latin typeface="Century Gothic" panose="020B0502020202020204" pitchFamily="34" charset="0"/>
              </a:rPr>
              <a:t> on </a:t>
            </a:r>
            <a:r>
              <a:rPr lang="en-US" sz="1900" dirty="0" smtClean="0">
                <a:solidFill>
                  <a:schemeClr val="bg1">
                    <a:lumMod val="85000"/>
                  </a:schemeClr>
                </a:solidFill>
                <a:latin typeface="Century Gothic" panose="020B0502020202020204" pitchFamily="34" charset="0"/>
              </a:rPr>
              <a:t>front &amp; </a:t>
            </a:r>
            <a:r>
              <a:rPr lang="en-US" sz="1900" dirty="0">
                <a:solidFill>
                  <a:schemeClr val="bg1">
                    <a:lumMod val="85000"/>
                  </a:schemeClr>
                </a:solidFill>
                <a:latin typeface="Century Gothic" panose="020B0502020202020204" pitchFamily="34" charset="0"/>
              </a:rPr>
              <a:t>back of each </a:t>
            </a:r>
            <a:r>
              <a:rPr lang="en-US" sz="1900" dirty="0" smtClean="0">
                <a:solidFill>
                  <a:schemeClr val="bg1">
                    <a:lumMod val="85000"/>
                  </a:schemeClr>
                </a:solidFill>
                <a:latin typeface="Century Gothic" panose="020B0502020202020204" pitchFamily="34" charset="0"/>
              </a:rPr>
              <a:t>unit. </a:t>
            </a:r>
          </a:p>
          <a:p>
            <a:pPr marL="471488" indent="-471488">
              <a:buFont typeface="+mj-lt"/>
              <a:buAutoNum type="arabicPeriod"/>
            </a:pPr>
            <a:r>
              <a:rPr lang="en-US" sz="1900" dirty="0" smtClean="0">
                <a:solidFill>
                  <a:schemeClr val="bg1">
                    <a:lumMod val="85000"/>
                  </a:schemeClr>
                </a:solidFill>
                <a:latin typeface="Century Gothic" panose="020B0502020202020204" pitchFamily="34" charset="0"/>
              </a:rPr>
              <a:t>Introduce </a:t>
            </a:r>
            <a:r>
              <a:rPr lang="en-US" sz="1900" b="1" dirty="0">
                <a:solidFill>
                  <a:schemeClr val="tx1">
                    <a:lumMod val="50000"/>
                    <a:lumOff val="50000"/>
                  </a:schemeClr>
                </a:solidFill>
                <a:latin typeface="Century Gothic" panose="020B0502020202020204" pitchFamily="34" charset="0"/>
              </a:rPr>
              <a:t>parking in close proximity </a:t>
            </a:r>
            <a:r>
              <a:rPr lang="en-US" sz="1900" dirty="0">
                <a:solidFill>
                  <a:schemeClr val="bg1">
                    <a:lumMod val="85000"/>
                  </a:schemeClr>
                </a:solidFill>
                <a:latin typeface="Century Gothic" panose="020B0502020202020204" pitchFamily="34" charset="0"/>
              </a:rPr>
              <a:t>to units. </a:t>
            </a:r>
          </a:p>
          <a:p>
            <a:pPr marL="471488" lvl="0" indent="-471488">
              <a:buFont typeface="+mj-lt"/>
              <a:buAutoNum type="arabicPeriod"/>
            </a:pPr>
            <a:r>
              <a:rPr lang="en-US" sz="1900" b="1" dirty="0" smtClean="0">
                <a:solidFill>
                  <a:schemeClr val="tx1">
                    <a:lumMod val="50000"/>
                    <a:lumOff val="50000"/>
                  </a:schemeClr>
                </a:solidFill>
                <a:latin typeface="Century Gothic" panose="020B0502020202020204" pitchFamily="34" charset="0"/>
              </a:rPr>
              <a:t>Improve</a:t>
            </a:r>
            <a:r>
              <a:rPr lang="en-US" sz="1900" dirty="0" smtClean="0">
                <a:solidFill>
                  <a:schemeClr val="bg1">
                    <a:lumMod val="85000"/>
                  </a:schemeClr>
                </a:solidFill>
                <a:latin typeface="Century Gothic" panose="020B0502020202020204" pitchFamily="34" charset="0"/>
              </a:rPr>
              <a:t> </a:t>
            </a:r>
            <a:r>
              <a:rPr lang="en-US" sz="1900" b="1" dirty="0">
                <a:solidFill>
                  <a:schemeClr val="tx1">
                    <a:lumMod val="50000"/>
                    <a:lumOff val="50000"/>
                  </a:schemeClr>
                </a:solidFill>
                <a:latin typeface="Century Gothic" panose="020B0502020202020204" pitchFamily="34" charset="0"/>
              </a:rPr>
              <a:t>landscaping</a:t>
            </a:r>
            <a:r>
              <a:rPr lang="en-US" sz="1900" dirty="0">
                <a:solidFill>
                  <a:schemeClr val="bg1">
                    <a:lumMod val="85000"/>
                  </a:schemeClr>
                </a:solidFill>
                <a:latin typeface="Century Gothic" panose="020B0502020202020204" pitchFamily="34" charset="0"/>
              </a:rPr>
              <a:t> </a:t>
            </a:r>
            <a:r>
              <a:rPr lang="en-US" sz="1900" dirty="0" smtClean="0">
                <a:solidFill>
                  <a:schemeClr val="bg1">
                    <a:lumMod val="85000"/>
                  </a:schemeClr>
                </a:solidFill>
                <a:latin typeface="Century Gothic" panose="020B0502020202020204" pitchFamily="34" charset="0"/>
              </a:rPr>
              <a:t>- add </a:t>
            </a:r>
            <a:r>
              <a:rPr lang="en-US" sz="1900" dirty="0">
                <a:solidFill>
                  <a:schemeClr val="bg1">
                    <a:lumMod val="85000"/>
                  </a:schemeClr>
                </a:solidFill>
                <a:latin typeface="Century Gothic" panose="020B0502020202020204" pitchFamily="34" charset="0"/>
              </a:rPr>
              <a:t>trees and other vegetation to </a:t>
            </a:r>
            <a:r>
              <a:rPr lang="en-US" sz="1900" dirty="0" smtClean="0">
                <a:solidFill>
                  <a:schemeClr val="bg1">
                    <a:lumMod val="85000"/>
                  </a:schemeClr>
                </a:solidFill>
                <a:latin typeface="Century Gothic" panose="020B0502020202020204" pitchFamily="34" charset="0"/>
              </a:rPr>
              <a:t>improve air </a:t>
            </a:r>
            <a:r>
              <a:rPr lang="en-US" sz="1900" dirty="0">
                <a:solidFill>
                  <a:schemeClr val="bg1">
                    <a:lumMod val="85000"/>
                  </a:schemeClr>
                </a:solidFill>
                <a:latin typeface="Century Gothic" panose="020B0502020202020204" pitchFamily="34" charset="0"/>
              </a:rPr>
              <a:t>quality and mitigate </a:t>
            </a:r>
            <a:r>
              <a:rPr lang="en-US" sz="1900" dirty="0" smtClean="0">
                <a:solidFill>
                  <a:schemeClr val="bg1">
                    <a:lumMod val="85000"/>
                  </a:schemeClr>
                </a:solidFill>
                <a:latin typeface="Century Gothic" panose="020B0502020202020204" pitchFamily="34" charset="0"/>
              </a:rPr>
              <a:t>urban </a:t>
            </a:r>
            <a:r>
              <a:rPr lang="en-US" sz="1900" dirty="0">
                <a:solidFill>
                  <a:schemeClr val="bg1">
                    <a:lumMod val="85000"/>
                  </a:schemeClr>
                </a:solidFill>
                <a:latin typeface="Century Gothic" panose="020B0502020202020204" pitchFamily="34" charset="0"/>
              </a:rPr>
              <a:t>heat island effect. </a:t>
            </a:r>
            <a:endParaRPr lang="en-US" sz="1900" dirty="0" smtClean="0">
              <a:solidFill>
                <a:schemeClr val="bg1">
                  <a:lumMod val="85000"/>
                </a:schemeClr>
              </a:solidFill>
              <a:latin typeface="Century Gothic" panose="020B0502020202020204" pitchFamily="34" charset="0"/>
            </a:endParaRPr>
          </a:p>
          <a:p>
            <a:pPr marL="471488" lvl="0" indent="-471488">
              <a:buFont typeface="+mj-lt"/>
              <a:buAutoNum type="arabicPeriod"/>
            </a:pPr>
            <a:r>
              <a:rPr lang="en-US" sz="1900" dirty="0" smtClean="0">
                <a:solidFill>
                  <a:schemeClr val="bg1">
                    <a:lumMod val="85000"/>
                  </a:schemeClr>
                </a:solidFill>
                <a:latin typeface="Century Gothic" panose="020B0502020202020204" pitchFamily="34" charset="0"/>
              </a:rPr>
              <a:t>Rebuild </a:t>
            </a:r>
            <a:r>
              <a:rPr lang="en-US" sz="1900" dirty="0">
                <a:solidFill>
                  <a:schemeClr val="bg1">
                    <a:lumMod val="85000"/>
                  </a:schemeClr>
                </a:solidFill>
                <a:latin typeface="Century Gothic" panose="020B0502020202020204" pitchFamily="34" charset="0"/>
              </a:rPr>
              <a:t>irrigation system to afford the </a:t>
            </a:r>
            <a:r>
              <a:rPr lang="en-US" sz="1900" b="1" dirty="0">
                <a:solidFill>
                  <a:schemeClr val="tx1">
                    <a:lumMod val="50000"/>
                    <a:lumOff val="50000"/>
                  </a:schemeClr>
                </a:solidFill>
                <a:latin typeface="Century Gothic" panose="020B0502020202020204" pitchFamily="34" charset="0"/>
              </a:rPr>
              <a:t>use of SRP </a:t>
            </a:r>
            <a:r>
              <a:rPr lang="en-US" sz="1900" b="1" dirty="0" smtClean="0">
                <a:solidFill>
                  <a:schemeClr val="tx1">
                    <a:lumMod val="50000"/>
                    <a:lumOff val="50000"/>
                  </a:schemeClr>
                </a:solidFill>
                <a:latin typeface="Century Gothic" panose="020B0502020202020204" pitchFamily="34" charset="0"/>
              </a:rPr>
              <a:t>water</a:t>
            </a:r>
            <a:r>
              <a:rPr lang="en-US" sz="1900" dirty="0" smtClean="0">
                <a:solidFill>
                  <a:schemeClr val="bg1">
                    <a:lumMod val="85000"/>
                  </a:schemeClr>
                </a:solidFill>
                <a:latin typeface="Century Gothic" panose="020B0502020202020204" pitchFamily="34" charset="0"/>
              </a:rPr>
              <a:t>.</a:t>
            </a:r>
            <a:r>
              <a:rPr lang="en-US" sz="1900" b="1" dirty="0" smtClean="0">
                <a:solidFill>
                  <a:schemeClr val="tx1">
                    <a:lumMod val="50000"/>
                    <a:lumOff val="50000"/>
                  </a:schemeClr>
                </a:solidFill>
                <a:latin typeface="Century Gothic" panose="020B0502020202020204" pitchFamily="34" charset="0"/>
              </a:rPr>
              <a:t> </a:t>
            </a:r>
          </a:p>
          <a:p>
            <a:pPr marL="471488" lvl="0" indent="-471488">
              <a:buFont typeface="+mj-lt"/>
              <a:buAutoNum type="arabicPeriod"/>
            </a:pPr>
            <a:r>
              <a:rPr lang="en-US" sz="1900" dirty="0" smtClean="0">
                <a:solidFill>
                  <a:schemeClr val="bg1">
                    <a:lumMod val="85000"/>
                  </a:schemeClr>
                </a:solidFill>
                <a:latin typeface="Century Gothic" panose="020B0502020202020204" pitchFamily="34" charset="0"/>
              </a:rPr>
              <a:t>Improve lighting throughout site by ensuring that all lights are </a:t>
            </a:r>
            <a:r>
              <a:rPr lang="en-US" sz="1900" b="1" dirty="0" smtClean="0">
                <a:solidFill>
                  <a:schemeClr val="tx1">
                    <a:lumMod val="50000"/>
                    <a:lumOff val="50000"/>
                  </a:schemeClr>
                </a:solidFill>
                <a:latin typeface="Century Gothic" panose="020B0502020202020204" pitchFamily="34" charset="0"/>
              </a:rPr>
              <a:t>dawn-to-dusk lights in good working condition</a:t>
            </a:r>
            <a:r>
              <a:rPr lang="en-US" sz="1900" dirty="0" smtClean="0">
                <a:solidFill>
                  <a:schemeClr val="bg1">
                    <a:lumMod val="85000"/>
                  </a:schemeClr>
                </a:solidFill>
                <a:latin typeface="Century Gothic" panose="020B0502020202020204" pitchFamily="34" charset="0"/>
              </a:rPr>
              <a:t>. </a:t>
            </a:r>
          </a:p>
          <a:p>
            <a:pPr marL="471488" indent="-471488">
              <a:buFont typeface="+mj-lt"/>
              <a:buAutoNum type="arabicPeriod"/>
            </a:pPr>
            <a:r>
              <a:rPr lang="en-US" sz="1900" dirty="0" smtClean="0">
                <a:solidFill>
                  <a:schemeClr val="bg1">
                    <a:lumMod val="85000"/>
                  </a:schemeClr>
                </a:solidFill>
                <a:latin typeface="Century Gothic" panose="020B0502020202020204" pitchFamily="34" charset="0"/>
              </a:rPr>
              <a:t>Construct </a:t>
            </a:r>
            <a:r>
              <a:rPr lang="en-US" sz="1900" dirty="0">
                <a:solidFill>
                  <a:schemeClr val="bg1">
                    <a:lumMod val="85000"/>
                  </a:schemeClr>
                </a:solidFill>
                <a:latin typeface="Century Gothic" panose="020B0502020202020204" pitchFamily="34" charset="0"/>
              </a:rPr>
              <a:t>a </a:t>
            </a:r>
            <a:r>
              <a:rPr lang="en-US" sz="1900" b="1" dirty="0">
                <a:solidFill>
                  <a:schemeClr val="tx1">
                    <a:lumMod val="50000"/>
                    <a:lumOff val="50000"/>
                  </a:schemeClr>
                </a:solidFill>
                <a:latin typeface="Century Gothic" panose="020B0502020202020204" pitchFamily="34" charset="0"/>
              </a:rPr>
              <a:t>block wall along the </a:t>
            </a:r>
            <a:r>
              <a:rPr lang="en-US" sz="1900" b="1" dirty="0" err="1">
                <a:solidFill>
                  <a:schemeClr val="tx1">
                    <a:lumMod val="50000"/>
                    <a:lumOff val="50000"/>
                  </a:schemeClr>
                </a:solidFill>
                <a:latin typeface="Century Gothic" panose="020B0502020202020204" pitchFamily="34" charset="0"/>
              </a:rPr>
              <a:t>Coffelt</a:t>
            </a:r>
            <a:r>
              <a:rPr lang="en-US" sz="1900" b="1" dirty="0">
                <a:solidFill>
                  <a:schemeClr val="tx1">
                    <a:lumMod val="50000"/>
                    <a:lumOff val="50000"/>
                  </a:schemeClr>
                </a:solidFill>
                <a:latin typeface="Century Gothic" panose="020B0502020202020204" pitchFamily="34" charset="0"/>
              </a:rPr>
              <a:t> boundary </a:t>
            </a:r>
            <a:r>
              <a:rPr lang="en-US" sz="1900" dirty="0">
                <a:solidFill>
                  <a:schemeClr val="bg1">
                    <a:lumMod val="85000"/>
                  </a:schemeClr>
                </a:solidFill>
                <a:latin typeface="Century Gothic" panose="020B0502020202020204" pitchFamily="34" charset="0"/>
              </a:rPr>
              <a:t>where adjacent to industrial uses bordering the housing. </a:t>
            </a:r>
            <a:endParaRPr lang="en-US" sz="1900" dirty="0" smtClean="0">
              <a:solidFill>
                <a:schemeClr val="bg1">
                  <a:lumMod val="85000"/>
                </a:schemeClr>
              </a:solidFill>
              <a:latin typeface="Century Gothic" panose="020B0502020202020204" pitchFamily="34" charset="0"/>
            </a:endParaRPr>
          </a:p>
          <a:p>
            <a:pPr marL="471488" indent="-471488">
              <a:buFont typeface="+mj-lt"/>
              <a:buAutoNum type="arabicPeriod"/>
            </a:pPr>
            <a:r>
              <a:rPr lang="en-US" sz="1900" dirty="0" smtClean="0">
                <a:solidFill>
                  <a:schemeClr val="bg1">
                    <a:lumMod val="85000"/>
                  </a:schemeClr>
                </a:solidFill>
                <a:latin typeface="Century Gothic" panose="020B0502020202020204" pitchFamily="34" charset="0"/>
              </a:rPr>
              <a:t>Design </a:t>
            </a:r>
            <a:r>
              <a:rPr lang="en-US" sz="1900" dirty="0">
                <a:solidFill>
                  <a:schemeClr val="bg1">
                    <a:lumMod val="85000"/>
                  </a:schemeClr>
                </a:solidFill>
                <a:latin typeface="Century Gothic" panose="020B0502020202020204" pitchFamily="34" charset="0"/>
              </a:rPr>
              <a:t>site to provide </a:t>
            </a:r>
            <a:r>
              <a:rPr lang="en-US" sz="1900" b="1" dirty="0">
                <a:solidFill>
                  <a:schemeClr val="tx1">
                    <a:lumMod val="50000"/>
                    <a:lumOff val="50000"/>
                  </a:schemeClr>
                </a:solidFill>
                <a:latin typeface="Century Gothic" panose="020B0502020202020204" pitchFamily="34" charset="0"/>
              </a:rPr>
              <a:t>effective water drainage </a:t>
            </a:r>
            <a:r>
              <a:rPr lang="en-US" sz="1900" dirty="0">
                <a:solidFill>
                  <a:schemeClr val="bg1">
                    <a:lumMod val="85000"/>
                  </a:schemeClr>
                </a:solidFill>
                <a:latin typeface="Century Gothic" panose="020B0502020202020204" pitchFamily="34" charset="0"/>
              </a:rPr>
              <a:t>system to help minimize mosquito breeding areas</a:t>
            </a:r>
            <a:r>
              <a:rPr lang="en-US" sz="1900" dirty="0" smtClean="0">
                <a:solidFill>
                  <a:schemeClr val="bg1">
                    <a:lumMod val="85000"/>
                  </a:schemeClr>
                </a:solidFill>
                <a:latin typeface="Century Gothic" panose="020B0502020202020204" pitchFamily="34" charset="0"/>
              </a:rPr>
              <a:t>.</a:t>
            </a:r>
            <a:endParaRPr lang="en-US" sz="1900" dirty="0">
              <a:solidFill>
                <a:schemeClr val="bg1">
                  <a:lumMod val="85000"/>
                </a:schemeClr>
              </a:solidFill>
              <a:latin typeface="Century Gothic" panose="020B0502020202020204" pitchFamily="34" charset="0"/>
            </a:endParaRPr>
          </a:p>
        </p:txBody>
      </p:sp>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19653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352550"/>
            <a:ext cx="7315200" cy="4152900"/>
          </a:xfrm>
        </p:spPr>
        <p:txBody>
          <a:bodyPr>
            <a:noAutofit/>
          </a:bodyPr>
          <a:lstStyle/>
          <a:p>
            <a:pPr marL="457200" indent="-457200">
              <a:lnSpc>
                <a:spcPct val="125000"/>
              </a:lnSpc>
              <a:spcBef>
                <a:spcPts val="0"/>
              </a:spcBef>
              <a:buSzPct val="100000"/>
              <a:buFont typeface="+mj-lt"/>
              <a:buAutoNum type="arabicPeriod"/>
            </a:pPr>
            <a:r>
              <a:rPr lang="en-US" sz="1900" dirty="0">
                <a:solidFill>
                  <a:schemeClr val="tx1">
                    <a:lumMod val="50000"/>
                    <a:lumOff val="50000"/>
                  </a:schemeClr>
                </a:solidFill>
                <a:latin typeface="Century Gothic" panose="020B0502020202020204" pitchFamily="34" charset="0"/>
              </a:rPr>
              <a:t>Complete streets </a:t>
            </a:r>
            <a:r>
              <a:rPr lang="en-US" sz="1900" dirty="0" smtClean="0">
                <a:solidFill>
                  <a:schemeClr val="tx1">
                    <a:lumMod val="50000"/>
                    <a:lumOff val="50000"/>
                  </a:schemeClr>
                </a:solidFill>
                <a:latin typeface="Century Gothic" panose="020B0502020202020204" pitchFamily="34" charset="0"/>
              </a:rPr>
              <a:t>for </a:t>
            </a:r>
            <a:r>
              <a:rPr lang="en-US" sz="1900" dirty="0">
                <a:solidFill>
                  <a:schemeClr val="tx1">
                    <a:lumMod val="50000"/>
                    <a:lumOff val="50000"/>
                  </a:schemeClr>
                </a:solidFill>
                <a:latin typeface="Century Gothic" panose="020B0502020202020204" pitchFamily="34" charset="0"/>
              </a:rPr>
              <a:t>street adjacent to housing </a:t>
            </a:r>
            <a:r>
              <a:rPr lang="en-US" sz="1900" dirty="0" smtClean="0">
                <a:solidFill>
                  <a:schemeClr val="tx1">
                    <a:lumMod val="50000"/>
                    <a:lumOff val="50000"/>
                  </a:schemeClr>
                </a:solidFill>
                <a:latin typeface="Century Gothic" panose="020B0502020202020204" pitchFamily="34" charset="0"/>
              </a:rPr>
              <a:t>property.</a:t>
            </a:r>
            <a:endParaRPr lang="en-US" sz="1900" dirty="0">
              <a:solidFill>
                <a:schemeClr val="tx1">
                  <a:lumMod val="50000"/>
                  <a:lumOff val="50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a:solidFill>
                  <a:schemeClr val="tx1">
                    <a:lumMod val="50000"/>
                    <a:lumOff val="50000"/>
                  </a:schemeClr>
                </a:solidFill>
                <a:latin typeface="Century Gothic" panose="020B0502020202020204" pitchFamily="34" charset="0"/>
              </a:rPr>
              <a:t>Repairs and improvements on streets within the </a:t>
            </a:r>
            <a:r>
              <a:rPr lang="en-US" sz="1900" dirty="0" smtClean="0">
                <a:solidFill>
                  <a:schemeClr val="tx1">
                    <a:lumMod val="50000"/>
                    <a:lumOff val="50000"/>
                  </a:schemeClr>
                </a:solidFill>
                <a:latin typeface="Century Gothic" panose="020B0502020202020204" pitchFamily="34" charset="0"/>
              </a:rPr>
              <a:t>property.</a:t>
            </a:r>
            <a:endParaRPr lang="en-US" sz="1900" dirty="0">
              <a:solidFill>
                <a:schemeClr val="tx1">
                  <a:lumMod val="50000"/>
                  <a:lumOff val="50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smtClean="0">
                <a:solidFill>
                  <a:schemeClr val="tx1">
                    <a:lumMod val="50000"/>
                    <a:lumOff val="50000"/>
                  </a:schemeClr>
                </a:solidFill>
                <a:latin typeface="Century Gothic" panose="020B0502020202020204" pitchFamily="34" charset="0"/>
              </a:rPr>
              <a:t>Introduce </a:t>
            </a:r>
            <a:r>
              <a:rPr lang="en-US" sz="1900" dirty="0">
                <a:solidFill>
                  <a:schemeClr val="tx1">
                    <a:lumMod val="50000"/>
                    <a:lumOff val="50000"/>
                  </a:schemeClr>
                </a:solidFill>
                <a:latin typeface="Century Gothic" panose="020B0502020202020204" pitchFamily="34" charset="0"/>
              </a:rPr>
              <a:t>healthy food options: community garden, school gardening program, mobile vending</a:t>
            </a:r>
          </a:p>
          <a:p>
            <a:pPr marL="457200" indent="-457200">
              <a:lnSpc>
                <a:spcPct val="125000"/>
              </a:lnSpc>
              <a:spcBef>
                <a:spcPts val="0"/>
              </a:spcBef>
              <a:buSzPct val="100000"/>
              <a:buFont typeface="+mj-lt"/>
              <a:buAutoNum type="arabicPeriod"/>
            </a:pPr>
            <a:r>
              <a:rPr lang="en-US" sz="1900" dirty="0">
                <a:solidFill>
                  <a:schemeClr val="tx1">
                    <a:lumMod val="50000"/>
                    <a:lumOff val="50000"/>
                  </a:schemeClr>
                </a:solidFill>
                <a:latin typeface="Century Gothic" panose="020B0502020202020204" pitchFamily="34" charset="0"/>
              </a:rPr>
              <a:t>Upgrade/repair existing </a:t>
            </a:r>
            <a:r>
              <a:rPr lang="en-US" sz="1900" dirty="0" smtClean="0">
                <a:solidFill>
                  <a:schemeClr val="tx1">
                    <a:lumMod val="50000"/>
                    <a:lumOff val="50000"/>
                  </a:schemeClr>
                </a:solidFill>
                <a:latin typeface="Century Gothic" panose="020B0502020202020204" pitchFamily="34" charset="0"/>
              </a:rPr>
              <a:t>park. </a:t>
            </a:r>
            <a:endParaRPr lang="en-US" sz="1900" dirty="0">
              <a:solidFill>
                <a:schemeClr val="tx1">
                  <a:lumMod val="50000"/>
                  <a:lumOff val="50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smtClean="0">
                <a:solidFill>
                  <a:schemeClr val="tx1">
                    <a:lumMod val="50000"/>
                    <a:lumOff val="50000"/>
                  </a:schemeClr>
                </a:solidFill>
                <a:latin typeface="Century Gothic" panose="020B0502020202020204" pitchFamily="34" charset="0"/>
              </a:rPr>
              <a:t>Control the population of dogs and vermin by involving Maricopa County Vector Control.</a:t>
            </a:r>
          </a:p>
          <a:p>
            <a:pPr marL="457200" indent="-457200">
              <a:lnSpc>
                <a:spcPct val="125000"/>
              </a:lnSpc>
              <a:spcBef>
                <a:spcPts val="0"/>
              </a:spcBef>
              <a:buSzPct val="100000"/>
              <a:buFont typeface="+mj-lt"/>
              <a:buAutoNum type="arabicPeriod"/>
            </a:pPr>
            <a:r>
              <a:rPr lang="en-US" sz="1900" dirty="0">
                <a:solidFill>
                  <a:schemeClr val="tx1">
                    <a:lumMod val="50000"/>
                    <a:lumOff val="50000"/>
                  </a:schemeClr>
                </a:solidFill>
                <a:latin typeface="Century Gothic" panose="020B0502020202020204" pitchFamily="34" charset="0"/>
              </a:rPr>
              <a:t>Communication between Housing Authority, developer and </a:t>
            </a:r>
            <a:r>
              <a:rPr lang="en-US" sz="1900" dirty="0" err="1">
                <a:solidFill>
                  <a:schemeClr val="tx1">
                    <a:lumMod val="50000"/>
                    <a:lumOff val="50000"/>
                  </a:schemeClr>
                </a:solidFill>
                <a:latin typeface="Century Gothic" panose="020B0502020202020204" pitchFamily="34" charset="0"/>
              </a:rPr>
              <a:t>Coffelt</a:t>
            </a:r>
            <a:r>
              <a:rPr lang="en-US" sz="1900" dirty="0">
                <a:solidFill>
                  <a:schemeClr val="tx1">
                    <a:lumMod val="50000"/>
                    <a:lumOff val="50000"/>
                  </a:schemeClr>
                </a:solidFill>
                <a:latin typeface="Century Gothic" panose="020B0502020202020204" pitchFamily="34" charset="0"/>
              </a:rPr>
              <a:t> residents about redevelopment process.</a:t>
            </a:r>
          </a:p>
          <a:p>
            <a:pPr marL="457200" indent="-457200">
              <a:lnSpc>
                <a:spcPct val="125000"/>
              </a:lnSpc>
              <a:spcBef>
                <a:spcPts val="0"/>
              </a:spcBef>
              <a:buSzPct val="100000"/>
              <a:buFont typeface="+mj-lt"/>
              <a:buAutoNum type="arabicPeriod"/>
            </a:pPr>
            <a:r>
              <a:rPr lang="en-US" sz="1900" dirty="0" smtClean="0">
                <a:solidFill>
                  <a:schemeClr val="tx1">
                    <a:lumMod val="50000"/>
                    <a:lumOff val="50000"/>
                  </a:schemeClr>
                </a:solidFill>
                <a:latin typeface="Century Gothic" panose="020B0502020202020204" pitchFamily="34" charset="0"/>
              </a:rPr>
              <a:t>Form </a:t>
            </a:r>
            <a:r>
              <a:rPr lang="en-US" sz="1900" dirty="0">
                <a:solidFill>
                  <a:schemeClr val="tx1">
                    <a:lumMod val="50000"/>
                    <a:lumOff val="50000"/>
                  </a:schemeClr>
                </a:solidFill>
                <a:latin typeface="Century Gothic" panose="020B0502020202020204" pitchFamily="34" charset="0"/>
              </a:rPr>
              <a:t>Community </a:t>
            </a:r>
            <a:r>
              <a:rPr lang="en-US" sz="1900" dirty="0" smtClean="0">
                <a:solidFill>
                  <a:schemeClr val="tx1">
                    <a:lumMod val="50000"/>
                    <a:lumOff val="50000"/>
                  </a:schemeClr>
                </a:solidFill>
                <a:latin typeface="Century Gothic" panose="020B0502020202020204" pitchFamily="34" charset="0"/>
              </a:rPr>
              <a:t>Council. </a:t>
            </a:r>
            <a:endParaRPr lang="en-US" sz="1900" dirty="0">
              <a:solidFill>
                <a:schemeClr val="tx1">
                  <a:lumMod val="50000"/>
                  <a:lumOff val="50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smtClean="0">
                <a:solidFill>
                  <a:schemeClr val="tx1">
                    <a:lumMod val="50000"/>
                    <a:lumOff val="50000"/>
                  </a:schemeClr>
                </a:solidFill>
                <a:latin typeface="Century Gothic" panose="020B0502020202020204" pitchFamily="34" charset="0"/>
              </a:rPr>
              <a:t>Build identity. </a:t>
            </a:r>
            <a:endParaRPr lang="en-US" sz="1900" dirty="0">
              <a:solidFill>
                <a:schemeClr val="tx1">
                  <a:lumMod val="50000"/>
                  <a:lumOff val="50000"/>
                </a:schemeClr>
              </a:solidFill>
              <a:latin typeface="Century Gothic" panose="020B0502020202020204" pitchFamily="34" charset="0"/>
            </a:endParaRPr>
          </a:p>
        </p:txBody>
      </p:sp>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8244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352550"/>
            <a:ext cx="7315200" cy="4152900"/>
          </a:xfrm>
        </p:spPr>
        <p:txBody>
          <a:bodyPr>
            <a:noAutofit/>
          </a:bodyPr>
          <a:lstStyle/>
          <a:p>
            <a:pPr marL="457200" indent="-457200">
              <a:lnSpc>
                <a:spcPct val="125000"/>
              </a:lnSpc>
              <a:spcBef>
                <a:spcPts val="0"/>
              </a:spcBef>
              <a:buSzPct val="100000"/>
              <a:buFont typeface="+mj-lt"/>
              <a:buAutoNum type="arabicPeriod"/>
            </a:pPr>
            <a:r>
              <a:rPr lang="en-US" sz="1900" b="1" dirty="0">
                <a:solidFill>
                  <a:schemeClr val="tx1">
                    <a:lumMod val="50000"/>
                    <a:lumOff val="50000"/>
                  </a:schemeClr>
                </a:solidFill>
                <a:latin typeface="Century Gothic" panose="020B0502020202020204" pitchFamily="34" charset="0"/>
              </a:rPr>
              <a:t>Complete streets </a:t>
            </a:r>
            <a:r>
              <a:rPr lang="en-US" sz="1900" dirty="0" smtClean="0">
                <a:solidFill>
                  <a:schemeClr val="bg1">
                    <a:lumMod val="85000"/>
                  </a:schemeClr>
                </a:solidFill>
                <a:latin typeface="Century Gothic" panose="020B0502020202020204" pitchFamily="34" charset="0"/>
              </a:rPr>
              <a:t>for </a:t>
            </a:r>
            <a:r>
              <a:rPr lang="en-US" sz="1900" dirty="0">
                <a:solidFill>
                  <a:schemeClr val="bg1">
                    <a:lumMod val="85000"/>
                  </a:schemeClr>
                </a:solidFill>
                <a:latin typeface="Century Gothic" panose="020B0502020202020204" pitchFamily="34" charset="0"/>
              </a:rPr>
              <a:t>street adjacent to housing </a:t>
            </a:r>
            <a:r>
              <a:rPr lang="en-US" sz="1900" dirty="0" smtClean="0">
                <a:solidFill>
                  <a:schemeClr val="bg1">
                    <a:lumMod val="85000"/>
                  </a:schemeClr>
                </a:solidFill>
                <a:latin typeface="Century Gothic" panose="020B0502020202020204" pitchFamily="34" charset="0"/>
              </a:rPr>
              <a:t>property.</a:t>
            </a:r>
            <a:endParaRPr lang="en-US" sz="1900" dirty="0">
              <a:solidFill>
                <a:schemeClr val="bg1">
                  <a:lumMod val="85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a:solidFill>
                  <a:schemeClr val="bg1">
                    <a:lumMod val="85000"/>
                  </a:schemeClr>
                </a:solidFill>
                <a:latin typeface="Century Gothic" panose="020B0502020202020204" pitchFamily="34" charset="0"/>
              </a:rPr>
              <a:t>Repairs and improvements on </a:t>
            </a:r>
            <a:r>
              <a:rPr lang="en-US" sz="1900" b="1" dirty="0">
                <a:solidFill>
                  <a:schemeClr val="tx1">
                    <a:lumMod val="50000"/>
                    <a:lumOff val="50000"/>
                  </a:schemeClr>
                </a:solidFill>
                <a:latin typeface="Century Gothic" panose="020B0502020202020204" pitchFamily="34" charset="0"/>
              </a:rPr>
              <a:t>streets within the </a:t>
            </a:r>
            <a:r>
              <a:rPr lang="en-US" sz="1900" b="1" dirty="0" smtClean="0">
                <a:solidFill>
                  <a:schemeClr val="tx1">
                    <a:lumMod val="50000"/>
                    <a:lumOff val="50000"/>
                  </a:schemeClr>
                </a:solidFill>
                <a:latin typeface="Century Gothic" panose="020B0502020202020204" pitchFamily="34" charset="0"/>
              </a:rPr>
              <a:t>property</a:t>
            </a:r>
            <a:r>
              <a:rPr lang="en-US" sz="1900" dirty="0" smtClean="0">
                <a:solidFill>
                  <a:schemeClr val="bg1">
                    <a:lumMod val="85000"/>
                  </a:schemeClr>
                </a:solidFill>
                <a:latin typeface="Century Gothic" panose="020B0502020202020204" pitchFamily="34" charset="0"/>
              </a:rPr>
              <a:t>.</a:t>
            </a:r>
            <a:endParaRPr lang="en-US" sz="1900" dirty="0">
              <a:solidFill>
                <a:schemeClr val="bg1">
                  <a:lumMod val="85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smtClean="0">
                <a:solidFill>
                  <a:schemeClr val="bg1">
                    <a:lumMod val="85000"/>
                  </a:schemeClr>
                </a:solidFill>
                <a:latin typeface="Century Gothic" panose="020B0502020202020204" pitchFamily="34" charset="0"/>
              </a:rPr>
              <a:t>Introduce </a:t>
            </a:r>
            <a:r>
              <a:rPr lang="en-US" sz="1900" b="1" dirty="0">
                <a:solidFill>
                  <a:schemeClr val="tx1">
                    <a:lumMod val="50000"/>
                    <a:lumOff val="50000"/>
                  </a:schemeClr>
                </a:solidFill>
                <a:latin typeface="Century Gothic" panose="020B0502020202020204" pitchFamily="34" charset="0"/>
              </a:rPr>
              <a:t>healthy food options</a:t>
            </a:r>
            <a:r>
              <a:rPr lang="en-US" sz="1900" dirty="0">
                <a:solidFill>
                  <a:schemeClr val="bg1">
                    <a:lumMod val="85000"/>
                  </a:schemeClr>
                </a:solidFill>
                <a:latin typeface="Century Gothic" panose="020B0502020202020204" pitchFamily="34" charset="0"/>
              </a:rPr>
              <a:t>: community garden, school gardening program, mobile </a:t>
            </a:r>
            <a:r>
              <a:rPr lang="en-US" sz="1900" dirty="0" smtClean="0">
                <a:solidFill>
                  <a:schemeClr val="bg1">
                    <a:lumMod val="85000"/>
                  </a:schemeClr>
                </a:solidFill>
                <a:latin typeface="Century Gothic" panose="020B0502020202020204" pitchFamily="34" charset="0"/>
              </a:rPr>
              <a:t>vending.</a:t>
            </a:r>
            <a:endParaRPr lang="en-US" sz="1900" dirty="0">
              <a:solidFill>
                <a:schemeClr val="bg1">
                  <a:lumMod val="85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a:solidFill>
                  <a:schemeClr val="bg1">
                    <a:lumMod val="85000"/>
                  </a:schemeClr>
                </a:solidFill>
                <a:latin typeface="Century Gothic" panose="020B0502020202020204" pitchFamily="34" charset="0"/>
              </a:rPr>
              <a:t>Upgrade/repair </a:t>
            </a:r>
            <a:r>
              <a:rPr lang="en-US" sz="1900" b="1" dirty="0">
                <a:solidFill>
                  <a:schemeClr val="tx1">
                    <a:lumMod val="50000"/>
                    <a:lumOff val="50000"/>
                  </a:schemeClr>
                </a:solidFill>
                <a:latin typeface="Century Gothic" panose="020B0502020202020204" pitchFamily="34" charset="0"/>
              </a:rPr>
              <a:t>existing park </a:t>
            </a:r>
          </a:p>
          <a:p>
            <a:pPr marL="457200" indent="-457200">
              <a:lnSpc>
                <a:spcPct val="125000"/>
              </a:lnSpc>
              <a:spcBef>
                <a:spcPts val="0"/>
              </a:spcBef>
              <a:buSzPct val="100000"/>
              <a:buFont typeface="+mj-lt"/>
              <a:buAutoNum type="arabicPeriod"/>
            </a:pPr>
            <a:r>
              <a:rPr lang="en-US" sz="1900" b="1" dirty="0" smtClean="0">
                <a:solidFill>
                  <a:schemeClr val="tx1">
                    <a:lumMod val="50000"/>
                    <a:lumOff val="50000"/>
                  </a:schemeClr>
                </a:solidFill>
                <a:latin typeface="Century Gothic" panose="020B0502020202020204" pitchFamily="34" charset="0"/>
              </a:rPr>
              <a:t>Control the population of dogs and vermin </a:t>
            </a:r>
            <a:r>
              <a:rPr lang="en-US" sz="1900" dirty="0" smtClean="0">
                <a:solidFill>
                  <a:schemeClr val="bg1">
                    <a:lumMod val="85000"/>
                  </a:schemeClr>
                </a:solidFill>
                <a:latin typeface="Century Gothic" panose="020B0502020202020204" pitchFamily="34" charset="0"/>
              </a:rPr>
              <a:t>by involving Maricopa County Vector Control.</a:t>
            </a:r>
          </a:p>
          <a:p>
            <a:pPr marL="457200" indent="-457200">
              <a:lnSpc>
                <a:spcPct val="125000"/>
              </a:lnSpc>
              <a:spcBef>
                <a:spcPts val="0"/>
              </a:spcBef>
              <a:buSzPct val="100000"/>
              <a:buFont typeface="+mj-lt"/>
              <a:buAutoNum type="arabicPeriod"/>
            </a:pPr>
            <a:r>
              <a:rPr lang="en-US" sz="1900" b="1" dirty="0">
                <a:solidFill>
                  <a:schemeClr val="tx1">
                    <a:lumMod val="50000"/>
                    <a:lumOff val="50000"/>
                  </a:schemeClr>
                </a:solidFill>
                <a:latin typeface="Century Gothic" panose="020B0502020202020204" pitchFamily="34" charset="0"/>
              </a:rPr>
              <a:t>Communication</a:t>
            </a:r>
            <a:r>
              <a:rPr lang="en-US" sz="1900" dirty="0">
                <a:solidFill>
                  <a:schemeClr val="bg1">
                    <a:lumMod val="85000"/>
                  </a:schemeClr>
                </a:solidFill>
                <a:latin typeface="Century Gothic" panose="020B0502020202020204" pitchFamily="34" charset="0"/>
              </a:rPr>
              <a:t> between Housing Authority, developer and </a:t>
            </a:r>
            <a:r>
              <a:rPr lang="en-US" sz="1900" dirty="0" err="1">
                <a:solidFill>
                  <a:schemeClr val="bg1">
                    <a:lumMod val="85000"/>
                  </a:schemeClr>
                </a:solidFill>
                <a:latin typeface="Century Gothic" panose="020B0502020202020204" pitchFamily="34" charset="0"/>
              </a:rPr>
              <a:t>Coffelt</a:t>
            </a:r>
            <a:r>
              <a:rPr lang="en-US" sz="1900" dirty="0">
                <a:solidFill>
                  <a:schemeClr val="bg1">
                    <a:lumMod val="85000"/>
                  </a:schemeClr>
                </a:solidFill>
                <a:latin typeface="Century Gothic" panose="020B0502020202020204" pitchFamily="34" charset="0"/>
              </a:rPr>
              <a:t> residents about redevelopment process.</a:t>
            </a:r>
          </a:p>
          <a:p>
            <a:pPr marL="457200" indent="-457200">
              <a:lnSpc>
                <a:spcPct val="125000"/>
              </a:lnSpc>
              <a:spcBef>
                <a:spcPts val="0"/>
              </a:spcBef>
              <a:buSzPct val="100000"/>
              <a:buFont typeface="+mj-lt"/>
              <a:buAutoNum type="arabicPeriod"/>
            </a:pPr>
            <a:r>
              <a:rPr lang="en-US" sz="1900" dirty="0" smtClean="0">
                <a:solidFill>
                  <a:schemeClr val="bg1">
                    <a:lumMod val="85000"/>
                  </a:schemeClr>
                </a:solidFill>
                <a:latin typeface="Century Gothic" panose="020B0502020202020204" pitchFamily="34" charset="0"/>
              </a:rPr>
              <a:t>Form </a:t>
            </a:r>
            <a:r>
              <a:rPr lang="en-US" sz="1900" b="1" dirty="0">
                <a:solidFill>
                  <a:schemeClr val="tx1">
                    <a:lumMod val="50000"/>
                    <a:lumOff val="50000"/>
                  </a:schemeClr>
                </a:solidFill>
                <a:latin typeface="Century Gothic" panose="020B0502020202020204" pitchFamily="34" charset="0"/>
              </a:rPr>
              <a:t>Community </a:t>
            </a:r>
            <a:r>
              <a:rPr lang="en-US" sz="1900" b="1" dirty="0" smtClean="0">
                <a:solidFill>
                  <a:schemeClr val="tx1">
                    <a:lumMod val="50000"/>
                    <a:lumOff val="50000"/>
                  </a:schemeClr>
                </a:solidFill>
                <a:latin typeface="Century Gothic" panose="020B0502020202020204" pitchFamily="34" charset="0"/>
              </a:rPr>
              <a:t>Council</a:t>
            </a:r>
            <a:r>
              <a:rPr lang="en-US" sz="1900" dirty="0" smtClean="0">
                <a:solidFill>
                  <a:schemeClr val="bg1">
                    <a:lumMod val="85000"/>
                  </a:schemeClr>
                </a:solidFill>
                <a:latin typeface="Century Gothic" panose="020B0502020202020204" pitchFamily="34" charset="0"/>
              </a:rPr>
              <a:t>.</a:t>
            </a:r>
            <a:r>
              <a:rPr lang="en-US" sz="1900" b="1" dirty="0" smtClean="0">
                <a:solidFill>
                  <a:schemeClr val="tx1">
                    <a:lumMod val="50000"/>
                    <a:lumOff val="50000"/>
                  </a:schemeClr>
                </a:solidFill>
                <a:latin typeface="Century Gothic" panose="020B0502020202020204" pitchFamily="34" charset="0"/>
              </a:rPr>
              <a:t> </a:t>
            </a:r>
            <a:endParaRPr lang="en-US" sz="1900" b="1" dirty="0">
              <a:solidFill>
                <a:schemeClr val="tx1">
                  <a:lumMod val="50000"/>
                  <a:lumOff val="50000"/>
                </a:schemeClr>
              </a:solidFill>
              <a:latin typeface="Century Gothic" panose="020B0502020202020204" pitchFamily="34" charset="0"/>
            </a:endParaRPr>
          </a:p>
          <a:p>
            <a:pPr marL="457200" indent="-457200">
              <a:lnSpc>
                <a:spcPct val="125000"/>
              </a:lnSpc>
              <a:spcBef>
                <a:spcPts val="0"/>
              </a:spcBef>
              <a:buSzPct val="100000"/>
              <a:buFont typeface="+mj-lt"/>
              <a:buAutoNum type="arabicPeriod"/>
            </a:pPr>
            <a:r>
              <a:rPr lang="en-US" sz="1900" dirty="0" smtClean="0">
                <a:solidFill>
                  <a:schemeClr val="bg1">
                    <a:lumMod val="85000"/>
                  </a:schemeClr>
                </a:solidFill>
                <a:latin typeface="Century Gothic" panose="020B0502020202020204" pitchFamily="34" charset="0"/>
              </a:rPr>
              <a:t>Build </a:t>
            </a:r>
            <a:r>
              <a:rPr lang="en-US" sz="1900" b="1" dirty="0" smtClean="0">
                <a:solidFill>
                  <a:schemeClr val="tx1">
                    <a:lumMod val="50000"/>
                    <a:lumOff val="50000"/>
                  </a:schemeClr>
                </a:solidFill>
                <a:latin typeface="Century Gothic" panose="020B0502020202020204" pitchFamily="34" charset="0"/>
              </a:rPr>
              <a:t>identity</a:t>
            </a:r>
            <a:r>
              <a:rPr lang="en-US" sz="1900" dirty="0" smtClean="0">
                <a:solidFill>
                  <a:schemeClr val="bg1">
                    <a:lumMod val="85000"/>
                  </a:schemeClr>
                </a:solidFill>
                <a:latin typeface="Century Gothic" panose="020B0502020202020204" pitchFamily="34" charset="0"/>
              </a:rPr>
              <a:t>.</a:t>
            </a:r>
            <a:r>
              <a:rPr lang="en-US" sz="1900" b="1" dirty="0" smtClean="0">
                <a:solidFill>
                  <a:schemeClr val="tx1">
                    <a:lumMod val="50000"/>
                    <a:lumOff val="50000"/>
                  </a:schemeClr>
                </a:solidFill>
                <a:latin typeface="Century Gothic" panose="020B0502020202020204" pitchFamily="34" charset="0"/>
              </a:rPr>
              <a:t> </a:t>
            </a:r>
            <a:endParaRPr lang="en-US" sz="1900" b="1" dirty="0">
              <a:solidFill>
                <a:schemeClr val="tx1">
                  <a:lumMod val="50000"/>
                  <a:lumOff val="50000"/>
                </a:schemeClr>
              </a:solidFill>
              <a:latin typeface="Century Gothic" panose="020B0502020202020204" pitchFamily="34" charset="0"/>
            </a:endParaRPr>
          </a:p>
        </p:txBody>
      </p:sp>
      <p:sp>
        <p:nvSpPr>
          <p:cNvPr id="4" name="Title 1"/>
          <p:cNvSpPr txBox="1">
            <a:spLocks/>
          </p:cNvSpPr>
          <p:nvPr/>
        </p:nvSpPr>
        <p:spPr>
          <a:xfrm>
            <a:off x="0" y="0"/>
            <a:ext cx="1371600" cy="6858000"/>
          </a:xfrm>
          <a:prstGeom prst="rect">
            <a:avLst/>
          </a:prstGeom>
          <a:solidFill>
            <a:schemeClr val="accent1">
              <a:lumMod val="60000"/>
              <a:lumOff val="40000"/>
              <a:alpha val="25000"/>
            </a:schemeClr>
          </a:solidFill>
          <a:ln>
            <a:noFill/>
          </a:ln>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60310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352078534"/>
              </p:ext>
            </p:extLst>
          </p:nvPr>
        </p:nvGraphicFramePr>
        <p:xfrm>
          <a:off x="228600" y="76200"/>
          <a:ext cx="9982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391527" y="3046435"/>
            <a:ext cx="1632284" cy="646331"/>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Feedback Loop</a:t>
            </a:r>
            <a:endParaRPr lang="en-US" dirty="0">
              <a:solidFill>
                <a:schemeClr val="bg1"/>
              </a:solidFill>
              <a:latin typeface="Century Gothic" panose="020B0502020202020204" pitchFamily="34" charset="0"/>
            </a:endParaRPr>
          </a:p>
        </p:txBody>
      </p:sp>
      <p:sp>
        <p:nvSpPr>
          <p:cNvPr id="9" name="TextBox 8"/>
          <p:cNvSpPr txBox="1"/>
          <p:nvPr/>
        </p:nvSpPr>
        <p:spPr>
          <a:xfrm>
            <a:off x="6234363" y="5000744"/>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Developer’s Team</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0" name="TextBox 9"/>
          <p:cNvSpPr txBox="1"/>
          <p:nvPr/>
        </p:nvSpPr>
        <p:spPr>
          <a:xfrm>
            <a:off x="2617871" y="962526"/>
            <a:ext cx="1600200" cy="1323439"/>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Streets Department</a:t>
            </a:r>
          </a:p>
          <a:p>
            <a:pPr algn="ct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1" name="TextBox 10"/>
          <p:cNvSpPr txBox="1"/>
          <p:nvPr/>
        </p:nvSpPr>
        <p:spPr>
          <a:xfrm>
            <a:off x="1931068" y="2814950"/>
            <a:ext cx="1485900" cy="1077218"/>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Parks and </a:t>
            </a: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Recreation</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2" name="Title 1"/>
          <p:cNvSpPr>
            <a:spLocks noGrp="1"/>
          </p:cNvSpPr>
          <p:nvPr>
            <p:ph type="title"/>
          </p:nvPr>
        </p:nvSpPr>
        <p:spPr>
          <a:xfrm>
            <a:off x="0" y="0"/>
            <a:ext cx="1371600" cy="6858000"/>
          </a:xfrm>
          <a:solidFill>
            <a:schemeClr val="accent1">
              <a:lumMod val="60000"/>
              <a:lumOff val="40000"/>
              <a:alpha val="25000"/>
            </a:schemeClr>
          </a:solidFill>
        </p:spPr>
        <p:txBody>
          <a:bodyPr vert="vert270">
            <a:normAutofit/>
          </a:bodyPr>
          <a:lstStyle/>
          <a:p>
            <a:r>
              <a:rPr lang="en-US" sz="5400" dirty="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
        <p:nvSpPr>
          <p:cNvPr id="13" name="TextBox 12"/>
          <p:cNvSpPr txBox="1"/>
          <p:nvPr/>
        </p:nvSpPr>
        <p:spPr>
          <a:xfrm>
            <a:off x="6990348" y="3077214"/>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Businesses</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Tree>
    <p:extLst>
      <p:ext uri="{BB962C8B-B14F-4D97-AF65-F5344CB8AC3E}">
        <p14:creationId xmlns:p14="http://schemas.microsoft.com/office/powerpoint/2010/main" val="1510373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71600" cy="6858000"/>
          </a:xfrm>
          <a:solidFill>
            <a:schemeClr val="accent1">
              <a:lumMod val="60000"/>
              <a:lumOff val="40000"/>
              <a:alpha val="25000"/>
            </a:schemeClr>
          </a:solidFill>
        </p:spPr>
        <p:txBody>
          <a:bodyPr vert="vert270">
            <a:normAutofit/>
          </a:bodyPr>
          <a:lstStyle/>
          <a:p>
            <a:r>
              <a:rPr lang="en-US" sz="7200" dirty="0" smtClean="0">
                <a:solidFill>
                  <a:schemeClr val="bg1"/>
                </a:solidFill>
                <a:latin typeface="Century Gothic" panose="020B0502020202020204" pitchFamily="34" charset="0"/>
              </a:rPr>
              <a:t>background</a:t>
            </a:r>
            <a:endParaRPr lang="es-MX" sz="7200"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1524000" y="609600"/>
            <a:ext cx="4419600" cy="5257800"/>
          </a:xfrm>
        </p:spPr>
        <p:txBody>
          <a:bodyPr>
            <a:noAutofit/>
          </a:bodyPr>
          <a:lstStyle/>
          <a:p>
            <a:pPr marL="45720" indent="0">
              <a:lnSpc>
                <a:spcPct val="125000"/>
              </a:lnSpc>
              <a:spcBef>
                <a:spcPts val="600"/>
              </a:spcBef>
              <a:buNone/>
            </a:pPr>
            <a:r>
              <a:rPr lang="en-US" sz="2000" b="1" dirty="0">
                <a:solidFill>
                  <a:schemeClr val="bg1">
                    <a:lumMod val="50000"/>
                  </a:schemeClr>
                </a:solidFill>
                <a:latin typeface="Century Gothic" panose="020B0502020202020204" pitchFamily="34" charset="0"/>
              </a:rPr>
              <a:t>Proposed </a:t>
            </a:r>
            <a:r>
              <a:rPr lang="en-US" sz="2000" b="1" dirty="0" smtClean="0">
                <a:solidFill>
                  <a:schemeClr val="bg1">
                    <a:lumMod val="50000"/>
                  </a:schemeClr>
                </a:solidFill>
                <a:latin typeface="Century Gothic" panose="020B0502020202020204" pitchFamily="34" charset="0"/>
              </a:rPr>
              <a:t>plan: </a:t>
            </a:r>
          </a:p>
          <a:p>
            <a:pPr marL="45720" indent="0">
              <a:lnSpc>
                <a:spcPct val="125000"/>
              </a:lnSpc>
              <a:spcBef>
                <a:spcPts val="600"/>
              </a:spcBef>
              <a:buNone/>
            </a:pPr>
            <a:r>
              <a:rPr lang="en-US" sz="2000" dirty="0" smtClean="0">
                <a:solidFill>
                  <a:schemeClr val="bg1">
                    <a:lumMod val="50000"/>
                  </a:schemeClr>
                </a:solidFill>
                <a:latin typeface="Century Gothic" panose="020B0502020202020204" pitchFamily="34" charset="0"/>
              </a:rPr>
              <a:t>Redevelopment </a:t>
            </a:r>
            <a:r>
              <a:rPr lang="en-US" sz="2000" dirty="0">
                <a:solidFill>
                  <a:schemeClr val="bg1">
                    <a:lumMod val="50000"/>
                  </a:schemeClr>
                </a:solidFill>
                <a:latin typeface="Century Gothic" panose="020B0502020202020204" pitchFamily="34" charset="0"/>
              </a:rPr>
              <a:t>of 296 units and their surrounding complex at </a:t>
            </a:r>
            <a:r>
              <a:rPr lang="en-US" sz="2000" dirty="0" smtClean="0">
                <a:solidFill>
                  <a:schemeClr val="bg1">
                    <a:lumMod val="50000"/>
                  </a:schemeClr>
                </a:solidFill>
                <a:latin typeface="Century Gothic" panose="020B0502020202020204" pitchFamily="34" charset="0"/>
              </a:rPr>
              <a:t>the </a:t>
            </a:r>
            <a:r>
              <a:rPr lang="en-US" sz="2000" dirty="0" err="1">
                <a:solidFill>
                  <a:schemeClr val="bg1">
                    <a:lumMod val="50000"/>
                  </a:schemeClr>
                </a:solidFill>
                <a:latin typeface="Century Gothic" panose="020B0502020202020204" pitchFamily="34" charset="0"/>
              </a:rPr>
              <a:t>Coffelt-Lamoreaux</a:t>
            </a:r>
            <a:r>
              <a:rPr lang="en-US" sz="2000" dirty="0">
                <a:solidFill>
                  <a:schemeClr val="bg1">
                    <a:lumMod val="50000"/>
                  </a:schemeClr>
                </a:solidFill>
                <a:latin typeface="Century Gothic" panose="020B0502020202020204" pitchFamily="34" charset="0"/>
              </a:rPr>
              <a:t> Public </a:t>
            </a:r>
            <a:r>
              <a:rPr lang="en-US" sz="2000" dirty="0" smtClean="0">
                <a:solidFill>
                  <a:schemeClr val="bg1">
                    <a:lumMod val="50000"/>
                  </a:schemeClr>
                </a:solidFill>
                <a:latin typeface="Century Gothic" panose="020B0502020202020204" pitchFamily="34" charset="0"/>
              </a:rPr>
              <a:t>Housing</a:t>
            </a:r>
            <a:endParaRPr lang="en-US" sz="2000" dirty="0">
              <a:solidFill>
                <a:schemeClr val="bg1">
                  <a:lumMod val="50000"/>
                </a:schemeClr>
              </a:solidFill>
              <a:latin typeface="Century Gothic" panose="020B0502020202020204" pitchFamily="34" charset="0"/>
            </a:endParaRPr>
          </a:p>
          <a:p>
            <a:pPr marL="0" indent="0">
              <a:lnSpc>
                <a:spcPct val="125000"/>
              </a:lnSpc>
              <a:spcBef>
                <a:spcPts val="600"/>
              </a:spcBef>
              <a:buNone/>
            </a:pPr>
            <a:endParaRPr lang="en-US" sz="2000" b="1" dirty="0" smtClean="0">
              <a:solidFill>
                <a:schemeClr val="bg1">
                  <a:lumMod val="50000"/>
                </a:schemeClr>
              </a:solidFill>
              <a:latin typeface="Century Gothic" panose="020B0502020202020204" pitchFamily="34" charset="0"/>
            </a:endParaRPr>
          </a:p>
          <a:p>
            <a:pPr marL="0" indent="0">
              <a:lnSpc>
                <a:spcPct val="125000"/>
              </a:lnSpc>
              <a:spcBef>
                <a:spcPts val="600"/>
              </a:spcBef>
              <a:buNone/>
            </a:pPr>
            <a:r>
              <a:rPr lang="en-US" sz="2000" b="1" dirty="0" smtClean="0">
                <a:solidFill>
                  <a:schemeClr val="bg1">
                    <a:lumMod val="50000"/>
                  </a:schemeClr>
                </a:solidFill>
                <a:latin typeface="Century Gothic" panose="020B0502020202020204" pitchFamily="34" charset="0"/>
              </a:rPr>
              <a:t>Health </a:t>
            </a:r>
            <a:r>
              <a:rPr lang="en-US" sz="2000" b="1" dirty="0" smtClean="0">
                <a:solidFill>
                  <a:schemeClr val="bg1">
                    <a:lumMod val="50000"/>
                  </a:schemeClr>
                </a:solidFill>
                <a:latin typeface="Century Gothic" panose="020B0502020202020204" pitchFamily="34" charset="0"/>
              </a:rPr>
              <a:t>Indicators:</a:t>
            </a:r>
            <a:endParaRPr lang="en-US" sz="2000" b="1" dirty="0" smtClean="0">
              <a:solidFill>
                <a:schemeClr val="bg1">
                  <a:lumMod val="50000"/>
                </a:schemeClr>
              </a:solidFill>
              <a:latin typeface="Century Gothic" panose="020B0502020202020204" pitchFamily="34" charset="0"/>
            </a:endParaRPr>
          </a:p>
          <a:p>
            <a:pPr marL="0" indent="0">
              <a:lnSpc>
                <a:spcPct val="150000"/>
              </a:lnSpc>
              <a:spcBef>
                <a:spcPts val="0"/>
              </a:spcBef>
              <a:buNone/>
            </a:pPr>
            <a:r>
              <a:rPr lang="en-US" sz="2000" dirty="0">
                <a:solidFill>
                  <a:schemeClr val="tx1">
                    <a:lumMod val="50000"/>
                    <a:lumOff val="50000"/>
                  </a:schemeClr>
                </a:solidFill>
                <a:latin typeface="Century Gothic" panose="020B0502020202020204" pitchFamily="34" charset="0"/>
              </a:rPr>
              <a:t>Access to Healthy Food</a:t>
            </a:r>
          </a:p>
          <a:p>
            <a:pPr marL="0" indent="0">
              <a:lnSpc>
                <a:spcPct val="150000"/>
              </a:lnSpc>
              <a:spcBef>
                <a:spcPts val="0"/>
              </a:spcBef>
              <a:buNone/>
            </a:pPr>
            <a:r>
              <a:rPr lang="en-US" sz="2000" dirty="0">
                <a:solidFill>
                  <a:schemeClr val="tx1">
                    <a:lumMod val="50000"/>
                    <a:lumOff val="50000"/>
                  </a:schemeClr>
                </a:solidFill>
                <a:latin typeface="Century Gothic" panose="020B0502020202020204" pitchFamily="34" charset="0"/>
              </a:rPr>
              <a:t>Access to Physical Activity</a:t>
            </a:r>
          </a:p>
          <a:p>
            <a:pPr marL="0" indent="0">
              <a:lnSpc>
                <a:spcPct val="150000"/>
              </a:lnSpc>
              <a:spcBef>
                <a:spcPts val="0"/>
              </a:spcBef>
              <a:buNone/>
            </a:pPr>
            <a:r>
              <a:rPr lang="en-US" sz="2000" dirty="0">
                <a:solidFill>
                  <a:schemeClr val="tx1">
                    <a:lumMod val="50000"/>
                    <a:lumOff val="50000"/>
                  </a:schemeClr>
                </a:solidFill>
                <a:latin typeface="Century Gothic" panose="020B0502020202020204" pitchFamily="34" charset="0"/>
              </a:rPr>
              <a:t>Access to Safe Streets and Affordable Transportation </a:t>
            </a:r>
          </a:p>
          <a:p>
            <a:pPr marL="0" indent="0">
              <a:lnSpc>
                <a:spcPct val="150000"/>
              </a:lnSpc>
              <a:spcBef>
                <a:spcPts val="0"/>
              </a:spcBef>
              <a:buNone/>
            </a:pPr>
            <a:r>
              <a:rPr lang="en-US" sz="2000" dirty="0">
                <a:solidFill>
                  <a:schemeClr val="tx1">
                    <a:lumMod val="50000"/>
                    <a:lumOff val="50000"/>
                  </a:schemeClr>
                </a:solidFill>
                <a:latin typeface="Century Gothic" panose="020B0502020202020204" pitchFamily="34" charset="0"/>
              </a:rPr>
              <a:t>Healthy and Safe Housing</a:t>
            </a:r>
          </a:p>
          <a:p>
            <a:pPr marL="0" indent="0">
              <a:lnSpc>
                <a:spcPct val="150000"/>
              </a:lnSpc>
              <a:spcBef>
                <a:spcPts val="0"/>
              </a:spcBef>
              <a:buNone/>
            </a:pPr>
            <a:r>
              <a:rPr lang="en-US" sz="2000" dirty="0">
                <a:solidFill>
                  <a:schemeClr val="tx1">
                    <a:lumMod val="50000"/>
                    <a:lumOff val="50000"/>
                  </a:schemeClr>
                </a:solidFill>
                <a:latin typeface="Century Gothic" panose="020B0502020202020204" pitchFamily="34" charset="0"/>
              </a:rPr>
              <a:t>Social Cohesion</a:t>
            </a:r>
          </a:p>
          <a:p>
            <a:pPr marL="0" indent="0">
              <a:lnSpc>
                <a:spcPct val="125000"/>
              </a:lnSpc>
              <a:spcBef>
                <a:spcPts val="600"/>
              </a:spcBef>
              <a:buNone/>
            </a:pPr>
            <a:endParaRPr lang="en-US" sz="2000"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97899187"/>
              </p:ext>
            </p:extLst>
          </p:nvPr>
        </p:nvGraphicFramePr>
        <p:xfrm>
          <a:off x="6019800" y="609600"/>
          <a:ext cx="2895600" cy="5257800"/>
        </p:xfrm>
        <a:graphic>
          <a:graphicData uri="http://schemas.openxmlformats.org/drawingml/2006/table">
            <a:tbl>
              <a:tblPr firstRow="1" bandRow="1">
                <a:tableStyleId>{5C22544A-7EE6-4342-B048-85BDC9FD1C3A}</a:tableStyleId>
              </a:tblPr>
              <a:tblGrid>
                <a:gridCol w="1752600"/>
                <a:gridCol w="1143000"/>
              </a:tblGrid>
              <a:tr h="609600">
                <a:tc>
                  <a:txBody>
                    <a:bodyPr/>
                    <a:lstStyle/>
                    <a:p>
                      <a:pPr algn="l"/>
                      <a:r>
                        <a:rPr lang="en-US" dirty="0" smtClean="0"/>
                        <a:t>Demographic</a:t>
                      </a:r>
                      <a:endParaRPr lang="en-US" dirty="0"/>
                    </a:p>
                  </a:txBody>
                  <a:tcPr>
                    <a:solidFill>
                      <a:srgbClr val="95B3D7">
                        <a:alpha val="60000"/>
                      </a:srgbClr>
                    </a:solidFill>
                  </a:tcPr>
                </a:tc>
                <a:tc>
                  <a:txBody>
                    <a:bodyPr/>
                    <a:lstStyle/>
                    <a:p>
                      <a:pPr algn="l"/>
                      <a:r>
                        <a:rPr lang="en-US" dirty="0" smtClean="0"/>
                        <a:t>Data</a:t>
                      </a:r>
                      <a:endParaRPr lang="en-US" dirty="0"/>
                    </a:p>
                  </a:txBody>
                  <a:tcPr>
                    <a:solidFill>
                      <a:srgbClr val="95B3D7">
                        <a:alpha val="60000"/>
                      </a:srgbClr>
                    </a:solidFill>
                  </a:tcPr>
                </a:tc>
              </a:tr>
              <a:tr h="533400">
                <a:tc>
                  <a:txBody>
                    <a:bodyPr/>
                    <a:lstStyle/>
                    <a:p>
                      <a:r>
                        <a:rPr lang="en-US" dirty="0" smtClean="0">
                          <a:solidFill>
                            <a:schemeClr val="tx1">
                              <a:lumMod val="50000"/>
                              <a:lumOff val="50000"/>
                            </a:schemeClr>
                          </a:solidFill>
                        </a:rPr>
                        <a:t>Total residents</a:t>
                      </a:r>
                      <a:endParaRPr lang="en-US" dirty="0">
                        <a:solidFill>
                          <a:schemeClr val="tx1">
                            <a:lumMod val="50000"/>
                            <a:lumOff val="50000"/>
                          </a:schemeClr>
                        </a:solidFill>
                      </a:endParaRPr>
                    </a:p>
                  </a:txBody>
                  <a:tcPr anchor="ctr">
                    <a:solidFill>
                      <a:srgbClr val="95B3D7">
                        <a:alpha val="25098"/>
                      </a:srgbClr>
                    </a:solidFill>
                  </a:tcPr>
                </a:tc>
                <a:tc>
                  <a:txBody>
                    <a:bodyPr/>
                    <a:lstStyle/>
                    <a:p>
                      <a:r>
                        <a:rPr lang="en-US" dirty="0" smtClean="0">
                          <a:solidFill>
                            <a:schemeClr val="tx1">
                              <a:lumMod val="50000"/>
                              <a:lumOff val="50000"/>
                            </a:schemeClr>
                          </a:solidFill>
                        </a:rPr>
                        <a:t>709</a:t>
                      </a:r>
                      <a:endParaRPr lang="en-US" dirty="0">
                        <a:solidFill>
                          <a:schemeClr val="tx1">
                            <a:lumMod val="50000"/>
                            <a:lumOff val="50000"/>
                          </a:schemeClr>
                        </a:solidFill>
                      </a:endParaRPr>
                    </a:p>
                  </a:txBody>
                  <a:tcPr anchor="ctr">
                    <a:solidFill>
                      <a:srgbClr val="95B3D7">
                        <a:alpha val="25098"/>
                      </a:srgbClr>
                    </a:solidFill>
                  </a:tcPr>
                </a:tc>
              </a:tr>
              <a:tr h="838200">
                <a:tc>
                  <a:txBody>
                    <a:bodyPr/>
                    <a:lstStyle/>
                    <a:p>
                      <a:r>
                        <a:rPr lang="en-US" baseline="0" dirty="0" smtClean="0">
                          <a:solidFill>
                            <a:schemeClr val="tx1">
                              <a:lumMod val="50000"/>
                              <a:lumOff val="50000"/>
                            </a:schemeClr>
                          </a:solidFill>
                        </a:rPr>
                        <a:t>Female residents</a:t>
                      </a:r>
                      <a:endParaRPr lang="en-US" dirty="0">
                        <a:solidFill>
                          <a:schemeClr val="tx1">
                            <a:lumMod val="50000"/>
                            <a:lumOff val="50000"/>
                          </a:schemeClr>
                        </a:solidFill>
                      </a:endParaRPr>
                    </a:p>
                  </a:txBody>
                  <a:tcPr anchor="ctr">
                    <a:solidFill>
                      <a:srgbClr val="95B3D7">
                        <a:alpha val="40000"/>
                      </a:srgbClr>
                    </a:solidFill>
                  </a:tcPr>
                </a:tc>
                <a:tc>
                  <a:txBody>
                    <a:bodyPr/>
                    <a:lstStyle/>
                    <a:p>
                      <a:r>
                        <a:rPr lang="en-US" dirty="0" smtClean="0">
                          <a:solidFill>
                            <a:schemeClr val="tx1">
                              <a:lumMod val="50000"/>
                              <a:lumOff val="50000"/>
                            </a:schemeClr>
                          </a:solidFill>
                        </a:rPr>
                        <a:t>63%</a:t>
                      </a:r>
                      <a:endParaRPr lang="en-US" dirty="0">
                        <a:solidFill>
                          <a:schemeClr val="tx1">
                            <a:lumMod val="50000"/>
                            <a:lumOff val="50000"/>
                          </a:schemeClr>
                        </a:solidFill>
                      </a:endParaRPr>
                    </a:p>
                  </a:txBody>
                  <a:tcPr anchor="ctr">
                    <a:solidFill>
                      <a:srgbClr val="95B3D7">
                        <a:alpha val="40000"/>
                      </a:srgbClr>
                    </a:solidFill>
                  </a:tcPr>
                </a:tc>
              </a:tr>
              <a:tr h="838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lumOff val="50000"/>
                            </a:schemeClr>
                          </a:solidFill>
                        </a:rPr>
                        <a:t>Children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lumOff val="50000"/>
                            </a:schemeClr>
                          </a:solidFill>
                        </a:rPr>
                        <a:t>(under 18)</a:t>
                      </a:r>
                      <a:endParaRPr lang="en-US" dirty="0">
                        <a:solidFill>
                          <a:schemeClr val="tx1">
                            <a:lumMod val="50000"/>
                            <a:lumOff val="50000"/>
                          </a:schemeClr>
                        </a:solidFill>
                      </a:endParaRPr>
                    </a:p>
                  </a:txBody>
                  <a:tcPr anchor="ctr">
                    <a:solidFill>
                      <a:srgbClr val="95B3D7">
                        <a:alpha val="25098"/>
                      </a:srgbClr>
                    </a:solidFill>
                  </a:tcPr>
                </a:tc>
                <a:tc>
                  <a:txBody>
                    <a:bodyPr/>
                    <a:lstStyle/>
                    <a:p>
                      <a:r>
                        <a:rPr lang="en-US" dirty="0" smtClean="0">
                          <a:solidFill>
                            <a:schemeClr val="tx1">
                              <a:lumMod val="50000"/>
                              <a:lumOff val="50000"/>
                            </a:schemeClr>
                          </a:solidFill>
                        </a:rPr>
                        <a:t>58%</a:t>
                      </a:r>
                      <a:endParaRPr lang="en-US" dirty="0">
                        <a:solidFill>
                          <a:schemeClr val="tx1">
                            <a:lumMod val="50000"/>
                            <a:lumOff val="50000"/>
                          </a:schemeClr>
                        </a:solidFill>
                      </a:endParaRPr>
                    </a:p>
                  </a:txBody>
                  <a:tcPr anchor="ctr">
                    <a:solidFill>
                      <a:srgbClr val="95B3D7">
                        <a:alpha val="25098"/>
                      </a:srgbClr>
                    </a:solidFill>
                  </a:tcPr>
                </a:tc>
              </a:tr>
              <a:tr h="533400">
                <a:tc>
                  <a:txBody>
                    <a:bodyPr/>
                    <a:lstStyle/>
                    <a:p>
                      <a:r>
                        <a:rPr lang="en-US" dirty="0" smtClean="0">
                          <a:solidFill>
                            <a:schemeClr val="tx1">
                              <a:lumMod val="50000"/>
                              <a:lumOff val="50000"/>
                            </a:schemeClr>
                          </a:solidFill>
                        </a:rPr>
                        <a:t>Latino</a:t>
                      </a:r>
                      <a:endParaRPr lang="en-US" dirty="0">
                        <a:solidFill>
                          <a:schemeClr val="tx1">
                            <a:lumMod val="50000"/>
                            <a:lumOff val="50000"/>
                          </a:schemeClr>
                        </a:solidFill>
                      </a:endParaRPr>
                    </a:p>
                  </a:txBody>
                  <a:tcPr anchor="ctr">
                    <a:solidFill>
                      <a:srgbClr val="95B3D7">
                        <a:alpha val="40000"/>
                      </a:srgbClr>
                    </a:solidFill>
                  </a:tcPr>
                </a:tc>
                <a:tc>
                  <a:txBody>
                    <a:bodyPr/>
                    <a:lstStyle/>
                    <a:p>
                      <a:r>
                        <a:rPr lang="en-US" dirty="0" smtClean="0">
                          <a:solidFill>
                            <a:schemeClr val="tx1">
                              <a:lumMod val="50000"/>
                              <a:lumOff val="50000"/>
                            </a:schemeClr>
                          </a:solidFill>
                        </a:rPr>
                        <a:t>74%</a:t>
                      </a:r>
                      <a:endParaRPr lang="en-US" dirty="0">
                        <a:solidFill>
                          <a:schemeClr val="tx1">
                            <a:lumMod val="50000"/>
                            <a:lumOff val="50000"/>
                          </a:schemeClr>
                        </a:solidFill>
                      </a:endParaRPr>
                    </a:p>
                  </a:txBody>
                  <a:tcPr anchor="ctr">
                    <a:solidFill>
                      <a:srgbClr val="95B3D7">
                        <a:alpha val="40000"/>
                      </a:srgbClr>
                    </a:solidFill>
                  </a:tcPr>
                </a:tc>
              </a:tr>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lumOff val="50000"/>
                            </a:schemeClr>
                          </a:solidFill>
                        </a:rPr>
                        <a:t>Single parent families with children</a:t>
                      </a:r>
                      <a:endParaRPr lang="en-US" dirty="0">
                        <a:solidFill>
                          <a:schemeClr val="tx1">
                            <a:lumMod val="50000"/>
                            <a:lumOff val="50000"/>
                          </a:schemeClr>
                        </a:solidFill>
                      </a:endParaRPr>
                    </a:p>
                  </a:txBody>
                  <a:tcPr anchor="ctr">
                    <a:solidFill>
                      <a:srgbClr val="95B3D7">
                        <a:alpha val="25098"/>
                      </a:srgbClr>
                    </a:solidFill>
                  </a:tcPr>
                </a:tc>
                <a:tc>
                  <a:txBody>
                    <a:bodyPr/>
                    <a:lstStyle/>
                    <a:p>
                      <a:r>
                        <a:rPr lang="en-US" dirty="0" smtClean="0">
                          <a:solidFill>
                            <a:schemeClr val="tx1">
                              <a:lumMod val="50000"/>
                              <a:lumOff val="50000"/>
                            </a:schemeClr>
                          </a:solidFill>
                        </a:rPr>
                        <a:t>71%</a:t>
                      </a:r>
                      <a:endParaRPr lang="en-US" dirty="0">
                        <a:solidFill>
                          <a:schemeClr val="tx1">
                            <a:lumMod val="50000"/>
                            <a:lumOff val="50000"/>
                          </a:schemeClr>
                        </a:solidFill>
                      </a:endParaRPr>
                    </a:p>
                  </a:txBody>
                  <a:tcPr anchor="ctr">
                    <a:solidFill>
                      <a:srgbClr val="95B3D7">
                        <a:alpha val="25098"/>
                      </a:srgbClr>
                    </a:solidFill>
                  </a:tcPr>
                </a:tc>
              </a:tr>
              <a:tr h="609600">
                <a:tc>
                  <a:txBody>
                    <a:bodyPr/>
                    <a:lstStyle/>
                    <a:p>
                      <a:r>
                        <a:rPr lang="en-US" dirty="0" smtClean="0">
                          <a:solidFill>
                            <a:schemeClr val="tx1">
                              <a:lumMod val="50000"/>
                              <a:lumOff val="50000"/>
                            </a:schemeClr>
                          </a:solidFill>
                        </a:rPr>
                        <a:t>Median</a:t>
                      </a:r>
                      <a:r>
                        <a:rPr lang="en-US" baseline="0" dirty="0" smtClean="0">
                          <a:solidFill>
                            <a:schemeClr val="tx1">
                              <a:lumMod val="50000"/>
                              <a:lumOff val="50000"/>
                            </a:schemeClr>
                          </a:solidFill>
                        </a:rPr>
                        <a:t> Household Income</a:t>
                      </a:r>
                      <a:endParaRPr lang="en-US" dirty="0">
                        <a:solidFill>
                          <a:schemeClr val="tx1">
                            <a:lumMod val="50000"/>
                            <a:lumOff val="50000"/>
                          </a:schemeClr>
                        </a:solidFill>
                      </a:endParaRPr>
                    </a:p>
                  </a:txBody>
                  <a:tcPr>
                    <a:solidFill>
                      <a:srgbClr val="95B3D7">
                        <a:alpha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lumOff val="50000"/>
                            </a:schemeClr>
                          </a:solidFill>
                        </a:rPr>
                        <a:t>$9,985</a:t>
                      </a:r>
                    </a:p>
                    <a:p>
                      <a:endParaRPr lang="en-US" dirty="0">
                        <a:solidFill>
                          <a:schemeClr val="tx1">
                            <a:lumMod val="50000"/>
                            <a:lumOff val="50000"/>
                          </a:schemeClr>
                        </a:solidFill>
                      </a:endParaRPr>
                    </a:p>
                  </a:txBody>
                  <a:tcPr>
                    <a:solidFill>
                      <a:srgbClr val="95B3D7">
                        <a:alpha val="40000"/>
                      </a:srgbClr>
                    </a:solidFill>
                  </a:tcPr>
                </a:tc>
              </a:tr>
            </a:tbl>
          </a:graphicData>
        </a:graphic>
      </p:graphicFrame>
    </p:spTree>
    <p:extLst>
      <p:ext uri="{BB962C8B-B14F-4D97-AF65-F5344CB8AC3E}">
        <p14:creationId xmlns:p14="http://schemas.microsoft.com/office/powerpoint/2010/main" val="191169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31508470"/>
              </p:ext>
            </p:extLst>
          </p:nvPr>
        </p:nvGraphicFramePr>
        <p:xfrm>
          <a:off x="228600" y="76200"/>
          <a:ext cx="9982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391527" y="3046435"/>
            <a:ext cx="1632284" cy="646331"/>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Feedback Loop</a:t>
            </a:r>
            <a:endParaRPr lang="en-US" dirty="0">
              <a:solidFill>
                <a:schemeClr val="bg1"/>
              </a:solidFill>
              <a:latin typeface="Century Gothic" panose="020B0502020202020204" pitchFamily="34" charset="0"/>
            </a:endParaRPr>
          </a:p>
        </p:txBody>
      </p:sp>
      <p:sp>
        <p:nvSpPr>
          <p:cNvPr id="9" name="TextBox 8"/>
          <p:cNvSpPr txBox="1"/>
          <p:nvPr/>
        </p:nvSpPr>
        <p:spPr>
          <a:xfrm>
            <a:off x="6234363" y="5000744"/>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Developer’s Team</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0" name="TextBox 9"/>
          <p:cNvSpPr txBox="1"/>
          <p:nvPr/>
        </p:nvSpPr>
        <p:spPr>
          <a:xfrm>
            <a:off x="2617871" y="962526"/>
            <a:ext cx="1600200" cy="1323439"/>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Streets Department</a:t>
            </a:r>
          </a:p>
          <a:p>
            <a:pPr algn="ct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1" name="TextBox 10"/>
          <p:cNvSpPr txBox="1"/>
          <p:nvPr/>
        </p:nvSpPr>
        <p:spPr>
          <a:xfrm>
            <a:off x="1931068" y="2814950"/>
            <a:ext cx="1485900" cy="1077218"/>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Parks and </a:t>
            </a: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Recreation</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3" name="TextBox 12"/>
          <p:cNvSpPr txBox="1"/>
          <p:nvPr/>
        </p:nvSpPr>
        <p:spPr>
          <a:xfrm>
            <a:off x="6990348" y="3077214"/>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Businesses</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0411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615392741"/>
              </p:ext>
            </p:extLst>
          </p:nvPr>
        </p:nvGraphicFramePr>
        <p:xfrm>
          <a:off x="228600" y="76200"/>
          <a:ext cx="9982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391527" y="3046435"/>
            <a:ext cx="1632284" cy="646331"/>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Feedback Loop</a:t>
            </a:r>
            <a:endParaRPr lang="en-US" dirty="0">
              <a:solidFill>
                <a:schemeClr val="bg1"/>
              </a:solidFill>
              <a:latin typeface="Century Gothic" panose="020B0502020202020204" pitchFamily="34" charset="0"/>
            </a:endParaRPr>
          </a:p>
        </p:txBody>
      </p:sp>
      <p:sp>
        <p:nvSpPr>
          <p:cNvPr id="9" name="TextBox 8"/>
          <p:cNvSpPr txBox="1"/>
          <p:nvPr/>
        </p:nvSpPr>
        <p:spPr>
          <a:xfrm>
            <a:off x="6234363" y="5000744"/>
            <a:ext cx="1576137" cy="584775"/>
          </a:xfrm>
          <a:prstGeom prst="rect">
            <a:avLst/>
          </a:prstGeom>
          <a:noFill/>
        </p:spPr>
        <p:txBody>
          <a:bodyPr wrap="square" rtlCol="0">
            <a:spAutoFit/>
          </a:bodyPr>
          <a:lstStyle/>
          <a:p>
            <a:pPr algn="ct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Developer’s Team</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0" name="TextBox 9"/>
          <p:cNvSpPr txBox="1"/>
          <p:nvPr/>
        </p:nvSpPr>
        <p:spPr>
          <a:xfrm>
            <a:off x="2617871" y="962526"/>
            <a:ext cx="1600200" cy="1323439"/>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Streets Department</a:t>
            </a:r>
          </a:p>
          <a:p>
            <a:pPr algn="ct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1" name="TextBox 10"/>
          <p:cNvSpPr txBox="1"/>
          <p:nvPr/>
        </p:nvSpPr>
        <p:spPr>
          <a:xfrm>
            <a:off x="1931068" y="2814950"/>
            <a:ext cx="1485900" cy="1077218"/>
          </a:xfrm>
          <a:prstGeom prst="rect">
            <a:avLst/>
          </a:prstGeom>
          <a:noFill/>
        </p:spPr>
        <p:txBody>
          <a:bodyPr wrap="square" rtlCol="0">
            <a:spAutoFit/>
          </a:bodyPr>
          <a:lstStyle/>
          <a:p>
            <a:pPr lvl="0" algn="ctr"/>
            <a:r>
              <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City of Phoenix Parks and </a:t>
            </a:r>
            <a:r>
              <a:rPr lang="en-US" sz="160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Recreation</a:t>
            </a:r>
            <a:endParaRPr lang="en-US" sz="1600" dirty="0">
              <a:ln w="18415" cmpd="sng">
                <a:solidFill>
                  <a:srgbClr val="FFFFFF"/>
                </a:solidFill>
                <a:prstDash val="solid"/>
              </a:ln>
              <a:solidFill>
                <a:srgbClr val="FFFFFF"/>
              </a:solidFill>
              <a:effectLst>
                <a:outerShdw blurRad="50800" dist="38100" dir="5400000" algn="t" rotWithShape="0">
                  <a:prstClr val="black">
                    <a:alpha val="40000"/>
                  </a:prstClr>
                </a:outerShdw>
              </a:effectLst>
            </a:endParaRPr>
          </a:p>
        </p:txBody>
      </p:sp>
      <p:sp>
        <p:nvSpPr>
          <p:cNvPr id="13" name="TextBox 12"/>
          <p:cNvSpPr txBox="1"/>
          <p:nvPr/>
        </p:nvSpPr>
        <p:spPr>
          <a:xfrm>
            <a:off x="6990348" y="3077214"/>
            <a:ext cx="1576137" cy="677108"/>
          </a:xfrm>
          <a:prstGeom prst="rect">
            <a:avLst/>
          </a:prstGeom>
          <a:noFill/>
        </p:spPr>
        <p:txBody>
          <a:bodyPr wrap="square" tIns="91440" bIns="91440" rtlCol="0">
            <a:spAutoFit/>
          </a:bodyPr>
          <a:lstStyle/>
          <a:p>
            <a:pPr algn="ctr"/>
            <a:r>
              <a:rPr lang="en-US" sz="1600" dirty="0" smtClean="0">
                <a:ln w="18415" cmpd="sng">
                  <a:solidFill>
                    <a:schemeClr val="bg1"/>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rPr>
              <a:t>Local Businesses</a:t>
            </a:r>
            <a:endParaRPr lang="en-US" sz="1600" dirty="0">
              <a:ln w="18415" cmpd="sng">
                <a:solidFill>
                  <a:schemeClr val="bg1"/>
                </a:solidFill>
                <a:prstDash val="solid"/>
              </a:ln>
              <a:solidFill>
                <a:srgbClr val="FFFFFF"/>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1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smtClean="0">
                <a:solidFill>
                  <a:schemeClr val="bg1"/>
                </a:solidFill>
                <a:latin typeface="Century Gothic" panose="020B0502020202020204" pitchFamily="34" charset="0"/>
              </a:rPr>
              <a:t>recommendations</a:t>
            </a:r>
            <a:endParaRPr lang="es-MX" sz="5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0411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201" y="1828800"/>
            <a:ext cx="5689598" cy="3200400"/>
          </a:xfrm>
          <a:prstGeom prst="rect">
            <a:avLst/>
          </a:prstGeom>
        </p:spPr>
      </p:pic>
    </p:spTree>
    <p:extLst>
      <p:ext uri="{BB962C8B-B14F-4D97-AF65-F5344CB8AC3E}">
        <p14:creationId xmlns:p14="http://schemas.microsoft.com/office/powerpoint/2010/main" val="2665927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3945046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772" t="5816" r="1856" b="5076"/>
          <a:stretch/>
        </p:blipFill>
        <p:spPr>
          <a:xfrm>
            <a:off x="1586491" y="1905000"/>
            <a:ext cx="5985383" cy="3356812"/>
          </a:xfrm>
          <a:prstGeom prst="rect">
            <a:avLst/>
          </a:prstGeom>
        </p:spPr>
      </p:pic>
    </p:spTree>
    <p:extLst>
      <p:ext uri="{BB962C8B-B14F-4D97-AF65-F5344CB8AC3E}">
        <p14:creationId xmlns:p14="http://schemas.microsoft.com/office/powerpoint/2010/main" val="3572443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6" y="381000"/>
            <a:ext cx="9282545" cy="6006353"/>
          </a:xfrm>
          <a:prstGeom prst="rect">
            <a:avLst/>
          </a:prstGeom>
        </p:spPr>
      </p:pic>
    </p:spTree>
    <p:extLst>
      <p:ext uri="{BB962C8B-B14F-4D97-AF65-F5344CB8AC3E}">
        <p14:creationId xmlns:p14="http://schemas.microsoft.com/office/powerpoint/2010/main" val="2681591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Century Gothic" panose="020B0502020202020204" pitchFamily="34" charset="0"/>
              </a:rPr>
              <a:t>where are we now</a:t>
            </a:r>
            <a:endParaRPr lang="es-MX" sz="5400"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tretch>
            <a:fillRect/>
          </a:stretch>
        </p:blipFill>
        <p:spPr>
          <a:xfrm>
            <a:off x="4783016" y="842963"/>
            <a:ext cx="3615918" cy="2357437"/>
          </a:xfrm>
          <a:prstGeom prst="rect">
            <a:avLst/>
          </a:prstGeom>
        </p:spPr>
      </p:pic>
      <p:pic>
        <p:nvPicPr>
          <p:cNvPr id="7" name="Picture 6"/>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752601" y="633148"/>
            <a:ext cx="2971800" cy="2971800"/>
          </a:xfrm>
          <a:prstGeom prst="rect">
            <a:avLst/>
          </a:prstGeom>
        </p:spPr>
      </p:pic>
      <p:pic>
        <p:nvPicPr>
          <p:cNvPr id="2" name="Picture 1"/>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 uri="{28A0092B-C50C-407E-A947-70E740481C1C}">
                <a14:useLocalDpi xmlns:a14="http://schemas.microsoft.com/office/drawing/2010/main" val="0"/>
              </a:ext>
            </a:extLst>
          </a:blip>
          <a:stretch>
            <a:fillRect/>
          </a:stretch>
        </p:blipFill>
        <p:spPr>
          <a:xfrm>
            <a:off x="2490663" y="3867414"/>
            <a:ext cx="1758140" cy="2093023"/>
          </a:xfrm>
          <a:prstGeom prst="rect">
            <a:avLst/>
          </a:prstGeom>
        </p:spPr>
      </p:pic>
      <p:pic>
        <p:nvPicPr>
          <p:cNvPr id="3" name="Picture 2"/>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encilGrayscale/>
                    </a14:imgEffect>
                  </a14:imgLayer>
                </a14:imgProps>
              </a:ext>
              <a:ext uri="{28A0092B-C50C-407E-A947-70E740481C1C}">
                <a14:useLocalDpi xmlns:a14="http://schemas.microsoft.com/office/drawing/2010/main" val="0"/>
              </a:ext>
            </a:extLst>
          </a:blip>
          <a:stretch>
            <a:fillRect/>
          </a:stretch>
        </p:blipFill>
        <p:spPr>
          <a:xfrm>
            <a:off x="4724401" y="3596481"/>
            <a:ext cx="3657600" cy="2615184"/>
          </a:xfrm>
          <a:prstGeom prst="rect">
            <a:avLst/>
          </a:prstGeom>
        </p:spPr>
      </p:pic>
      <p:sp>
        <p:nvSpPr>
          <p:cNvPr id="6" name="TextBox 5"/>
          <p:cNvSpPr txBox="1"/>
          <p:nvPr/>
        </p:nvSpPr>
        <p:spPr>
          <a:xfrm>
            <a:off x="1676400" y="3200400"/>
            <a:ext cx="3352800" cy="523220"/>
          </a:xfrm>
          <a:prstGeom prst="rect">
            <a:avLst/>
          </a:prstGeom>
          <a:noFill/>
        </p:spPr>
        <p:txBody>
          <a:bodyPr wrap="square" rtlCol="0">
            <a:spAutoFit/>
          </a:bodyPr>
          <a:lstStyle/>
          <a:p>
            <a:pPr algn="ctr"/>
            <a:r>
              <a:rPr lang="en-US" sz="2800" b="1" dirty="0" smtClean="0">
                <a:solidFill>
                  <a:schemeClr val="bg1">
                    <a:lumMod val="50000"/>
                  </a:schemeClr>
                </a:solidFill>
                <a:latin typeface="Andy Std" pitchFamily="66" charset="0"/>
              </a:rPr>
              <a:t>COLLABORATION</a:t>
            </a:r>
            <a:endParaRPr lang="en-US" sz="2800" b="1" dirty="0">
              <a:solidFill>
                <a:schemeClr val="bg1">
                  <a:lumMod val="50000"/>
                </a:schemeClr>
              </a:solidFill>
              <a:latin typeface="Andy Std" pitchFamily="66" charset="0"/>
            </a:endParaRPr>
          </a:p>
        </p:txBody>
      </p:sp>
      <p:sp>
        <p:nvSpPr>
          <p:cNvPr id="8" name="TextBox 7"/>
          <p:cNvSpPr txBox="1"/>
          <p:nvPr/>
        </p:nvSpPr>
        <p:spPr>
          <a:xfrm>
            <a:off x="4783016" y="3167390"/>
            <a:ext cx="3352800" cy="523220"/>
          </a:xfrm>
          <a:prstGeom prst="rect">
            <a:avLst/>
          </a:prstGeom>
          <a:noFill/>
        </p:spPr>
        <p:txBody>
          <a:bodyPr wrap="square" rtlCol="0">
            <a:spAutoFit/>
          </a:bodyPr>
          <a:lstStyle/>
          <a:p>
            <a:pPr algn="ctr"/>
            <a:r>
              <a:rPr lang="en-US" sz="2800" b="1" dirty="0" smtClean="0">
                <a:solidFill>
                  <a:schemeClr val="bg1">
                    <a:lumMod val="50000"/>
                  </a:schemeClr>
                </a:solidFill>
                <a:latin typeface="Andy Std" pitchFamily="66" charset="0"/>
              </a:rPr>
              <a:t>FUNDING</a:t>
            </a:r>
            <a:endParaRPr lang="en-US" sz="2800" b="1" dirty="0">
              <a:solidFill>
                <a:schemeClr val="bg1">
                  <a:lumMod val="50000"/>
                </a:schemeClr>
              </a:solidFill>
              <a:latin typeface="Andy Std" pitchFamily="66" charset="0"/>
            </a:endParaRPr>
          </a:p>
        </p:txBody>
      </p:sp>
      <p:sp>
        <p:nvSpPr>
          <p:cNvPr id="9" name="TextBox 8"/>
          <p:cNvSpPr txBox="1"/>
          <p:nvPr/>
        </p:nvSpPr>
        <p:spPr>
          <a:xfrm>
            <a:off x="4783016" y="6098280"/>
            <a:ext cx="3352800" cy="523220"/>
          </a:xfrm>
          <a:prstGeom prst="rect">
            <a:avLst/>
          </a:prstGeom>
          <a:noFill/>
        </p:spPr>
        <p:txBody>
          <a:bodyPr wrap="square" rtlCol="0">
            <a:spAutoFit/>
          </a:bodyPr>
          <a:lstStyle/>
          <a:p>
            <a:pPr algn="ctr"/>
            <a:r>
              <a:rPr lang="en-US" sz="2800" b="1" dirty="0" smtClean="0">
                <a:solidFill>
                  <a:schemeClr val="bg1">
                    <a:lumMod val="50000"/>
                  </a:schemeClr>
                </a:solidFill>
                <a:latin typeface="Andy Std" pitchFamily="66" charset="0"/>
              </a:rPr>
              <a:t>SELF-EFFICACY</a:t>
            </a:r>
            <a:endParaRPr lang="en-US" sz="2800" b="1" dirty="0">
              <a:solidFill>
                <a:schemeClr val="bg1">
                  <a:lumMod val="50000"/>
                </a:schemeClr>
              </a:solidFill>
              <a:latin typeface="Andy Std" pitchFamily="66" charset="0"/>
            </a:endParaRPr>
          </a:p>
        </p:txBody>
      </p:sp>
      <p:sp>
        <p:nvSpPr>
          <p:cNvPr id="10" name="TextBox 9"/>
          <p:cNvSpPr txBox="1"/>
          <p:nvPr/>
        </p:nvSpPr>
        <p:spPr>
          <a:xfrm>
            <a:off x="1676400" y="6131387"/>
            <a:ext cx="3352800" cy="523220"/>
          </a:xfrm>
          <a:prstGeom prst="rect">
            <a:avLst/>
          </a:prstGeom>
          <a:noFill/>
        </p:spPr>
        <p:txBody>
          <a:bodyPr wrap="square" rtlCol="0">
            <a:spAutoFit/>
          </a:bodyPr>
          <a:lstStyle/>
          <a:p>
            <a:pPr algn="ctr"/>
            <a:r>
              <a:rPr lang="en-US" sz="2800" b="1" dirty="0" smtClean="0">
                <a:solidFill>
                  <a:schemeClr val="bg1">
                    <a:lumMod val="50000"/>
                  </a:schemeClr>
                </a:solidFill>
                <a:latin typeface="Andy Std" pitchFamily="66" charset="0"/>
              </a:rPr>
              <a:t>LEADERSHIP</a:t>
            </a:r>
            <a:endParaRPr lang="en-US" sz="2800" b="1" dirty="0">
              <a:solidFill>
                <a:schemeClr val="bg1">
                  <a:lumMod val="50000"/>
                </a:schemeClr>
              </a:solidFill>
              <a:latin typeface="Andy Std" pitchFamily="66" charset="0"/>
            </a:endParaRPr>
          </a:p>
        </p:txBody>
      </p:sp>
    </p:spTree>
    <p:extLst>
      <p:ext uri="{BB962C8B-B14F-4D97-AF65-F5344CB8AC3E}">
        <p14:creationId xmlns:p14="http://schemas.microsoft.com/office/powerpoint/2010/main" val="210982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latin typeface="Century Gothic" panose="020B0502020202020204" pitchFamily="34" charset="0"/>
              </a:rPr>
              <a:t>resources</a:t>
            </a:r>
            <a:endParaRPr lang="es-MX" sz="5400" dirty="0">
              <a:solidFill>
                <a:schemeClr val="bg1"/>
              </a:solidFill>
              <a:latin typeface="Century Gothic" panose="020B0502020202020204" pitchFamily="34" charset="0"/>
            </a:endParaRPr>
          </a:p>
        </p:txBody>
      </p:sp>
      <p:sp>
        <p:nvSpPr>
          <p:cNvPr id="7" name="Rectangle 6"/>
          <p:cNvSpPr/>
          <p:nvPr/>
        </p:nvSpPr>
        <p:spPr>
          <a:xfrm>
            <a:off x="3200400" y="4391561"/>
            <a:ext cx="4988092" cy="1323439"/>
          </a:xfrm>
          <a:prstGeom prst="rect">
            <a:avLst/>
          </a:prstGeom>
        </p:spPr>
        <p:txBody>
          <a:bodyPr wrap="square">
            <a:spAutoFit/>
          </a:bodyPr>
          <a:lstStyle/>
          <a:p>
            <a:pPr>
              <a:lnSpc>
                <a:spcPct val="125000"/>
              </a:lnSpc>
            </a:pPr>
            <a:r>
              <a:rPr lang="en-US" sz="1600" dirty="0">
                <a:solidFill>
                  <a:schemeClr val="tx1">
                    <a:lumMod val="50000"/>
                    <a:lumOff val="50000"/>
                  </a:schemeClr>
                </a:solidFill>
                <a:latin typeface="Century Gothic" panose="020B0502020202020204" pitchFamily="34" charset="0"/>
              </a:rPr>
              <a:t>Debarati “Mimi” Majumdar Narayan, PhD</a:t>
            </a:r>
          </a:p>
          <a:p>
            <a:pPr>
              <a:lnSpc>
                <a:spcPct val="125000"/>
              </a:lnSpc>
            </a:pPr>
            <a:r>
              <a:rPr lang="en-US" sz="1600" dirty="0">
                <a:solidFill>
                  <a:schemeClr val="tx1">
                    <a:lumMod val="50000"/>
                    <a:lumOff val="50000"/>
                  </a:schemeClr>
                </a:solidFill>
                <a:latin typeface="Century Gothic" panose="020B0502020202020204" pitchFamily="34" charset="0"/>
              </a:rPr>
              <a:t>Director of Research and Strategies</a:t>
            </a:r>
          </a:p>
          <a:p>
            <a:pPr>
              <a:lnSpc>
                <a:spcPct val="125000"/>
              </a:lnSpc>
            </a:pPr>
            <a:r>
              <a:rPr lang="en-US" sz="1600" dirty="0">
                <a:solidFill>
                  <a:schemeClr val="tx1">
                    <a:lumMod val="50000"/>
                    <a:lumOff val="50000"/>
                  </a:schemeClr>
                </a:solidFill>
                <a:latin typeface="Century Gothic" panose="020B0502020202020204" pitchFamily="34" charset="0"/>
              </a:rPr>
              <a:t>Catalyze Research and Consulting </a:t>
            </a:r>
          </a:p>
          <a:p>
            <a:pPr>
              <a:lnSpc>
                <a:spcPct val="125000"/>
              </a:lnSpc>
            </a:pPr>
            <a:r>
              <a:rPr lang="en-US" sz="1600" dirty="0" smtClean="0">
                <a:solidFill>
                  <a:schemeClr val="tx1">
                    <a:lumMod val="50000"/>
                    <a:lumOff val="50000"/>
                  </a:schemeClr>
                </a:solidFill>
                <a:latin typeface="Century Gothic" panose="020B0502020202020204" pitchFamily="34" charset="0"/>
              </a:rPr>
              <a:t>miminarayan@catalyzeresearch.com</a:t>
            </a:r>
            <a:endParaRPr lang="en-US" sz="1600" dirty="0">
              <a:solidFill>
                <a:schemeClr val="tx1">
                  <a:lumMod val="50000"/>
                  <a:lumOff val="50000"/>
                </a:schemeClr>
              </a:solidFill>
              <a:latin typeface="Century Gothic" panose="020B0502020202020204" pitchFamily="34" charset="0"/>
            </a:endParaRPr>
          </a:p>
        </p:txBody>
      </p:sp>
      <p:sp>
        <p:nvSpPr>
          <p:cNvPr id="10" name="TextBox 9"/>
          <p:cNvSpPr txBox="1"/>
          <p:nvPr/>
        </p:nvSpPr>
        <p:spPr>
          <a:xfrm>
            <a:off x="1600200" y="762000"/>
            <a:ext cx="7386206" cy="3554819"/>
          </a:xfrm>
          <a:prstGeom prst="rect">
            <a:avLst/>
          </a:prstGeom>
          <a:noFill/>
        </p:spPr>
        <p:txBody>
          <a:bodyPr wrap="square" rtlCol="0">
            <a:spAutoFit/>
          </a:bodyPr>
          <a:lstStyle/>
          <a:p>
            <a:pPr>
              <a:lnSpc>
                <a:spcPct val="125000"/>
              </a:lnSpc>
            </a:pPr>
            <a:r>
              <a:rPr lang="en-US" dirty="0" err="1" smtClean="0">
                <a:solidFill>
                  <a:schemeClr val="tx1">
                    <a:lumMod val="50000"/>
                    <a:lumOff val="50000"/>
                  </a:schemeClr>
                </a:solidFill>
                <a:latin typeface="Century Gothic" panose="020B0502020202020204" pitchFamily="34" charset="0"/>
              </a:rPr>
              <a:t>Coffelt-Lamoreaux</a:t>
            </a:r>
            <a:r>
              <a:rPr lang="en-US" dirty="0">
                <a:solidFill>
                  <a:schemeClr val="tx1">
                    <a:lumMod val="50000"/>
                    <a:lumOff val="50000"/>
                  </a:schemeClr>
                </a:solidFill>
                <a:latin typeface="Century Gothic" panose="020B0502020202020204" pitchFamily="34" charset="0"/>
              </a:rPr>
              <a:t> Public Housing Redevelopment </a:t>
            </a:r>
            <a:r>
              <a:rPr lang="en-US" dirty="0" smtClean="0">
                <a:solidFill>
                  <a:schemeClr val="tx1">
                    <a:lumMod val="50000"/>
                    <a:lumOff val="50000"/>
                  </a:schemeClr>
                </a:solidFill>
                <a:latin typeface="Century Gothic" panose="020B0502020202020204" pitchFamily="34" charset="0"/>
              </a:rPr>
              <a:t>HIA was funded by Local Initiatives Support Corporations (LISC) Phoenix and the Access to Housing and Economic Assistance for Development (AHEAD) program from the Federal Home Loan Bank (FHLB) of San Francisco. </a:t>
            </a:r>
          </a:p>
          <a:p>
            <a:pPr>
              <a:lnSpc>
                <a:spcPct val="125000"/>
              </a:lnSpc>
            </a:pPr>
            <a:endParaRPr lang="en-US" dirty="0">
              <a:solidFill>
                <a:schemeClr val="tx1">
                  <a:lumMod val="50000"/>
                  <a:lumOff val="50000"/>
                </a:schemeClr>
              </a:solidFill>
              <a:latin typeface="Century Gothic" panose="020B0502020202020204" pitchFamily="34" charset="0"/>
            </a:endParaRPr>
          </a:p>
          <a:p>
            <a:pPr>
              <a:lnSpc>
                <a:spcPct val="125000"/>
              </a:lnSpc>
            </a:pPr>
            <a:r>
              <a:rPr lang="en-US" dirty="0" smtClean="0">
                <a:solidFill>
                  <a:schemeClr val="tx1">
                    <a:lumMod val="50000"/>
                    <a:lumOff val="50000"/>
                  </a:schemeClr>
                </a:solidFill>
                <a:latin typeface="Century Gothic" panose="020B0502020202020204" pitchFamily="34" charset="0"/>
              </a:rPr>
              <a:t>To learn more about this HIA and a case study of the HIA, visit:</a:t>
            </a:r>
          </a:p>
          <a:p>
            <a:pPr>
              <a:lnSpc>
                <a:spcPct val="125000"/>
              </a:lnSpc>
            </a:pPr>
            <a:r>
              <a:rPr lang="en-US" dirty="0">
                <a:solidFill>
                  <a:schemeClr val="tx1">
                    <a:lumMod val="50000"/>
                    <a:lumOff val="50000"/>
                  </a:schemeClr>
                </a:solidFill>
                <a:latin typeface="Century Gothic" panose="020B0502020202020204" pitchFamily="34" charset="0"/>
                <a:hlinkClick r:id="rId3"/>
              </a:rPr>
              <a:t>http://</a:t>
            </a:r>
            <a:r>
              <a:rPr lang="en-US" dirty="0" smtClean="0">
                <a:solidFill>
                  <a:schemeClr val="tx1">
                    <a:lumMod val="50000"/>
                    <a:lumOff val="50000"/>
                  </a:schemeClr>
                </a:solidFill>
                <a:latin typeface="Century Gothic" panose="020B0502020202020204" pitchFamily="34" charset="0"/>
                <a:hlinkClick r:id="rId3"/>
              </a:rPr>
              <a:t>www.pewtrusts.org/hip/coffelt-lamoreaux-public-housing-d.html</a:t>
            </a:r>
            <a:endParaRPr lang="en-US" dirty="0" smtClean="0">
              <a:solidFill>
                <a:schemeClr val="tx1">
                  <a:lumMod val="50000"/>
                  <a:lumOff val="50000"/>
                </a:schemeClr>
              </a:solidFill>
              <a:latin typeface="Century Gothic" panose="020B0502020202020204" pitchFamily="34" charset="0"/>
            </a:endParaRPr>
          </a:p>
          <a:p>
            <a:pPr>
              <a:lnSpc>
                <a:spcPct val="125000"/>
              </a:lnSpc>
            </a:pPr>
            <a:endParaRPr lang="en-US" dirty="0" smtClean="0">
              <a:solidFill>
                <a:schemeClr val="tx1">
                  <a:lumMod val="50000"/>
                  <a:lumOff val="50000"/>
                </a:schemeClr>
              </a:solidFill>
              <a:latin typeface="Century Gothic" panose="020B0502020202020204"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b="11514"/>
          <a:stretch/>
        </p:blipFill>
        <p:spPr>
          <a:xfrm>
            <a:off x="2151106" y="4495880"/>
            <a:ext cx="849264" cy="1090339"/>
          </a:xfrm>
          <a:prstGeom prst="rect">
            <a:avLst/>
          </a:prstGeom>
        </p:spPr>
      </p:pic>
      <p:sp>
        <p:nvSpPr>
          <p:cNvPr id="12" name="Rectangle 11"/>
          <p:cNvSpPr/>
          <p:nvPr/>
        </p:nvSpPr>
        <p:spPr>
          <a:xfrm>
            <a:off x="1752600" y="5729145"/>
            <a:ext cx="1066800" cy="90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24170" y="5723518"/>
            <a:ext cx="1066800" cy="90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02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7816"/>
            <a:ext cx="6952279" cy="6915816"/>
          </a:xfrm>
          <a:prstGeom prst="rect">
            <a:avLst/>
          </a:prstGeom>
        </p:spPr>
      </p:pic>
      <p:cxnSp>
        <p:nvCxnSpPr>
          <p:cNvPr id="5" name="Straight Connector 4"/>
          <p:cNvCxnSpPr/>
          <p:nvPr/>
        </p:nvCxnSpPr>
        <p:spPr>
          <a:xfrm>
            <a:off x="4953000" y="3200400"/>
            <a:ext cx="7620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5715000" y="1381118"/>
            <a:ext cx="0" cy="182880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5715000" y="1371600"/>
            <a:ext cx="16002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7315200" y="1371600"/>
            <a:ext cx="0" cy="245463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4953000" y="4490803"/>
            <a:ext cx="1919165"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a:off x="4940508" y="3200400"/>
            <a:ext cx="12492" cy="1295400"/>
          </a:xfrm>
          <a:prstGeom prst="line">
            <a:avLst/>
          </a:prstGeom>
          <a:ln/>
        </p:spPr>
        <p:style>
          <a:lnRef idx="3">
            <a:schemeClr val="accent3"/>
          </a:lnRef>
          <a:fillRef idx="0">
            <a:schemeClr val="accent3"/>
          </a:fillRef>
          <a:effectRef idx="2">
            <a:schemeClr val="accent3"/>
          </a:effectRef>
          <a:fontRef idx="minor">
            <a:schemeClr val="tx1"/>
          </a:fontRef>
        </p:style>
      </p:cxnSp>
      <p:sp>
        <p:nvSpPr>
          <p:cNvPr id="19" name="Rectangle 18"/>
          <p:cNvSpPr/>
          <p:nvPr/>
        </p:nvSpPr>
        <p:spPr>
          <a:xfrm>
            <a:off x="4940508" y="4511290"/>
            <a:ext cx="1193592" cy="1127510"/>
          </a:xfrm>
          <a:prstGeom prst="rect">
            <a:avLst/>
          </a:prstGeom>
          <a:solidFill>
            <a:schemeClr val="accent6">
              <a:lumMod val="75000"/>
              <a:alpha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5" name="Straight Connector 34"/>
          <p:cNvCxnSpPr/>
          <p:nvPr/>
        </p:nvCxnSpPr>
        <p:spPr>
          <a:xfrm rot="-2700000">
            <a:off x="2927332" y="927390"/>
            <a:ext cx="45720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37" name="Straight Connector 36"/>
          <p:cNvCxnSpPr/>
          <p:nvPr/>
        </p:nvCxnSpPr>
        <p:spPr>
          <a:xfrm rot="-2700000">
            <a:off x="2948521" y="1089035"/>
            <a:ext cx="7315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38" name="Straight Connector 37"/>
          <p:cNvCxnSpPr/>
          <p:nvPr/>
        </p:nvCxnSpPr>
        <p:spPr>
          <a:xfrm rot="-2700000">
            <a:off x="2894956" y="1209501"/>
            <a:ext cx="109728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39" name="Straight Connector 38"/>
          <p:cNvCxnSpPr/>
          <p:nvPr/>
        </p:nvCxnSpPr>
        <p:spPr>
          <a:xfrm rot="-2700000">
            <a:off x="2828505" y="1371146"/>
            <a:ext cx="155448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0" name="Straight Connector 39"/>
          <p:cNvCxnSpPr/>
          <p:nvPr/>
        </p:nvCxnSpPr>
        <p:spPr>
          <a:xfrm rot="-2700000">
            <a:off x="2807877" y="1495415"/>
            <a:ext cx="192024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1" name="Straight Connector 40"/>
          <p:cNvCxnSpPr/>
          <p:nvPr/>
        </p:nvCxnSpPr>
        <p:spPr>
          <a:xfrm rot="-2700000">
            <a:off x="2740923" y="1657059"/>
            <a:ext cx="237744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2" name="Straight Connector 41"/>
          <p:cNvCxnSpPr/>
          <p:nvPr/>
        </p:nvCxnSpPr>
        <p:spPr>
          <a:xfrm rot="-2700000">
            <a:off x="2698192" y="1818702"/>
            <a:ext cx="283464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3" name="Straight Connector 42"/>
          <p:cNvCxnSpPr/>
          <p:nvPr/>
        </p:nvCxnSpPr>
        <p:spPr>
          <a:xfrm rot="-2700000">
            <a:off x="2642779" y="1938723"/>
            <a:ext cx="320040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4" name="Straight Connector 43"/>
          <p:cNvCxnSpPr/>
          <p:nvPr/>
        </p:nvCxnSpPr>
        <p:spPr>
          <a:xfrm rot="-2700000">
            <a:off x="2633683" y="2072687"/>
            <a:ext cx="356616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5" name="Straight Connector 44"/>
          <p:cNvCxnSpPr/>
          <p:nvPr/>
        </p:nvCxnSpPr>
        <p:spPr>
          <a:xfrm rot="-2700000">
            <a:off x="2699869" y="2165872"/>
            <a:ext cx="384048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6" name="Straight Connector 45"/>
          <p:cNvCxnSpPr/>
          <p:nvPr/>
        </p:nvCxnSpPr>
        <p:spPr>
          <a:xfrm rot="-2700000">
            <a:off x="2822110" y="2630067"/>
            <a:ext cx="338328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7" name="Straight Connector 46"/>
          <p:cNvCxnSpPr/>
          <p:nvPr/>
        </p:nvCxnSpPr>
        <p:spPr>
          <a:xfrm rot="-2700000">
            <a:off x="2942583" y="2979831"/>
            <a:ext cx="320040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8" name="Straight Connector 47"/>
          <p:cNvCxnSpPr/>
          <p:nvPr/>
        </p:nvCxnSpPr>
        <p:spPr>
          <a:xfrm rot="-2700000">
            <a:off x="3131009" y="3206131"/>
            <a:ext cx="30175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49" name="Straight Connector 48"/>
          <p:cNvCxnSpPr/>
          <p:nvPr/>
        </p:nvCxnSpPr>
        <p:spPr>
          <a:xfrm rot="-2700000">
            <a:off x="3402079" y="3849220"/>
            <a:ext cx="182880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54" name="Straight Connector 53"/>
          <p:cNvCxnSpPr/>
          <p:nvPr/>
        </p:nvCxnSpPr>
        <p:spPr>
          <a:xfrm rot="-2700000">
            <a:off x="3529144" y="4111328"/>
            <a:ext cx="16459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55" name="Straight Connector 54"/>
          <p:cNvCxnSpPr/>
          <p:nvPr/>
        </p:nvCxnSpPr>
        <p:spPr>
          <a:xfrm rot="-2700000">
            <a:off x="3689548" y="4359538"/>
            <a:ext cx="146304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56" name="Straight Connector 55"/>
          <p:cNvCxnSpPr/>
          <p:nvPr/>
        </p:nvCxnSpPr>
        <p:spPr>
          <a:xfrm rot="-2700000">
            <a:off x="3907251" y="4585841"/>
            <a:ext cx="11887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57" name="Straight Connector 56"/>
          <p:cNvCxnSpPr/>
          <p:nvPr/>
        </p:nvCxnSpPr>
        <p:spPr>
          <a:xfrm rot="-2700000">
            <a:off x="4062803" y="4786761"/>
            <a:ext cx="100584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58" name="Straight Connector 57"/>
          <p:cNvCxnSpPr/>
          <p:nvPr/>
        </p:nvCxnSpPr>
        <p:spPr>
          <a:xfrm rot="-2700000">
            <a:off x="4249933" y="4996225"/>
            <a:ext cx="82296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59" name="Straight Connector 58"/>
          <p:cNvCxnSpPr/>
          <p:nvPr/>
        </p:nvCxnSpPr>
        <p:spPr>
          <a:xfrm rot="-2700000">
            <a:off x="4517344" y="5248555"/>
            <a:ext cx="45720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2" name="Straight Connector 61"/>
          <p:cNvCxnSpPr/>
          <p:nvPr/>
        </p:nvCxnSpPr>
        <p:spPr>
          <a:xfrm rot="-2700000">
            <a:off x="6114799" y="4657446"/>
            <a:ext cx="36576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3" name="Straight Connector 62"/>
          <p:cNvCxnSpPr/>
          <p:nvPr/>
        </p:nvCxnSpPr>
        <p:spPr>
          <a:xfrm rot="-2700000">
            <a:off x="6070602" y="4772811"/>
            <a:ext cx="7315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4" name="Straight Connector 63"/>
          <p:cNvCxnSpPr/>
          <p:nvPr/>
        </p:nvCxnSpPr>
        <p:spPr>
          <a:xfrm flipV="1">
            <a:off x="6168689" y="4179441"/>
            <a:ext cx="1160386" cy="1160386"/>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5" name="Straight Connector 64"/>
          <p:cNvCxnSpPr/>
          <p:nvPr/>
        </p:nvCxnSpPr>
        <p:spPr>
          <a:xfrm rot="-2700000">
            <a:off x="5946941" y="5089207"/>
            <a:ext cx="155448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6" name="Straight Connector 65"/>
          <p:cNvCxnSpPr/>
          <p:nvPr/>
        </p:nvCxnSpPr>
        <p:spPr>
          <a:xfrm rot="-2700000">
            <a:off x="6277805" y="5257745"/>
            <a:ext cx="11887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7" name="Straight Connector 66"/>
          <p:cNvCxnSpPr/>
          <p:nvPr/>
        </p:nvCxnSpPr>
        <p:spPr>
          <a:xfrm rot="-2700000">
            <a:off x="6652355" y="5361736"/>
            <a:ext cx="82296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8" name="Straight Connector 67"/>
          <p:cNvCxnSpPr/>
          <p:nvPr/>
        </p:nvCxnSpPr>
        <p:spPr>
          <a:xfrm rot="-2700000">
            <a:off x="7027790" y="5556456"/>
            <a:ext cx="36576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0" name="Straight Connector 69"/>
          <p:cNvCxnSpPr/>
          <p:nvPr/>
        </p:nvCxnSpPr>
        <p:spPr>
          <a:xfrm rot="-2700000">
            <a:off x="5674795" y="1080642"/>
            <a:ext cx="82296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1" name="Straight Connector 70"/>
          <p:cNvCxnSpPr/>
          <p:nvPr/>
        </p:nvCxnSpPr>
        <p:spPr>
          <a:xfrm rot="-2700000">
            <a:off x="6049693" y="1112974"/>
            <a:ext cx="7315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2" name="Straight Connector 71"/>
          <p:cNvCxnSpPr/>
          <p:nvPr/>
        </p:nvCxnSpPr>
        <p:spPr>
          <a:xfrm rot="-2700000">
            <a:off x="6303898" y="1112974"/>
            <a:ext cx="7315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3" name="Straight Connector 72"/>
          <p:cNvCxnSpPr/>
          <p:nvPr/>
        </p:nvCxnSpPr>
        <p:spPr>
          <a:xfrm rot="-2700000">
            <a:off x="6861331" y="1218446"/>
            <a:ext cx="45720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4" name="Straight Connector 73"/>
          <p:cNvCxnSpPr/>
          <p:nvPr/>
        </p:nvCxnSpPr>
        <p:spPr>
          <a:xfrm rot="-2700000">
            <a:off x="4808070" y="2827046"/>
            <a:ext cx="100584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5" name="Straight Connector 74"/>
          <p:cNvCxnSpPr/>
          <p:nvPr/>
        </p:nvCxnSpPr>
        <p:spPr>
          <a:xfrm rot="-2700000">
            <a:off x="6562529" y="1124204"/>
            <a:ext cx="73152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76" name="Straight Connector 75"/>
          <p:cNvCxnSpPr/>
          <p:nvPr/>
        </p:nvCxnSpPr>
        <p:spPr>
          <a:xfrm rot="-2700000">
            <a:off x="5132449" y="2974098"/>
            <a:ext cx="640080" cy="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066800" y="765745"/>
            <a:ext cx="69522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39986" y="-57816"/>
            <a:ext cx="111890" cy="67634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72165" y="3826238"/>
            <a:ext cx="457200" cy="0"/>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1" name="Straight Connector 50"/>
          <p:cNvCxnSpPr/>
          <p:nvPr/>
        </p:nvCxnSpPr>
        <p:spPr>
          <a:xfrm>
            <a:off x="6878723" y="3810561"/>
            <a:ext cx="0" cy="68976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flipV="1">
            <a:off x="6918764" y="3847039"/>
            <a:ext cx="172475" cy="169782"/>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cxnSp>
        <p:nvCxnSpPr>
          <p:cNvPr id="60" name="Straight Connector 59"/>
          <p:cNvCxnSpPr/>
          <p:nvPr/>
        </p:nvCxnSpPr>
        <p:spPr>
          <a:xfrm flipV="1">
            <a:off x="6905866" y="3856560"/>
            <a:ext cx="448930" cy="448930"/>
          </a:xfrm>
          <a:prstGeom prst="line">
            <a:avLst/>
          </a:prstGeom>
          <a:ln>
            <a:solidFill>
              <a:schemeClr val="tx2">
                <a:lumMod val="60000"/>
                <a:lumOff val="40000"/>
              </a:schemeClr>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7445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25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50"/>
                                        <p:tgtEl>
                                          <p:spTgt spid="7"/>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250"/>
                                        <p:tgtEl>
                                          <p:spTgt spid="13"/>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250"/>
                                        <p:tgtEl>
                                          <p:spTgt spid="50"/>
                                        </p:tgtEl>
                                      </p:cBhvr>
                                    </p:animEffect>
                                  </p:childTnLst>
                                </p:cTn>
                              </p:par>
                            </p:childTnLst>
                          </p:cTn>
                        </p:par>
                        <p:par>
                          <p:cTn id="24" fill="hold">
                            <p:stCondLst>
                              <p:cond delay="1250"/>
                            </p:stCondLst>
                            <p:childTnLst>
                              <p:par>
                                <p:cTn id="25" presetID="22" presetClass="entr" presetSubtype="1"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250"/>
                                        <p:tgtEl>
                                          <p:spTgt spid="51"/>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250"/>
                                        <p:tgtEl>
                                          <p:spTgt spid="15"/>
                                        </p:tgtEl>
                                      </p:cBhvr>
                                    </p:animEffect>
                                  </p:childTnLst>
                                </p:cTn>
                              </p:par>
                            </p:childTnLst>
                          </p:cTn>
                        </p:par>
                        <p:par>
                          <p:cTn id="32" fill="hold">
                            <p:stCondLst>
                              <p:cond delay="175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25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150"/>
                                        <p:tgtEl>
                                          <p:spTgt spid="35"/>
                                        </p:tgtEl>
                                      </p:cBhvr>
                                    </p:animEffect>
                                  </p:childTnLst>
                                </p:cTn>
                              </p:par>
                            </p:childTnLst>
                          </p:cTn>
                        </p:par>
                        <p:par>
                          <p:cTn id="55" fill="hold">
                            <p:stCondLst>
                              <p:cond delay="150"/>
                            </p:stCondLst>
                            <p:childTnLst>
                              <p:par>
                                <p:cTn id="56" presetID="22" presetClass="entr" presetSubtype="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150"/>
                                        <p:tgtEl>
                                          <p:spTgt spid="37"/>
                                        </p:tgtEl>
                                      </p:cBhvr>
                                    </p:animEffect>
                                  </p:childTnLst>
                                </p:cTn>
                              </p:par>
                            </p:childTnLst>
                          </p:cTn>
                        </p:par>
                        <p:par>
                          <p:cTn id="59" fill="hold">
                            <p:stCondLst>
                              <p:cond delay="300"/>
                            </p:stCondLst>
                            <p:childTnLst>
                              <p:par>
                                <p:cTn id="60" presetID="22" presetClass="entr" presetSubtype="8"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150"/>
                                        <p:tgtEl>
                                          <p:spTgt spid="38"/>
                                        </p:tgtEl>
                                      </p:cBhvr>
                                    </p:animEffect>
                                  </p:childTnLst>
                                </p:cTn>
                              </p:par>
                            </p:childTnLst>
                          </p:cTn>
                        </p:par>
                        <p:par>
                          <p:cTn id="63" fill="hold">
                            <p:stCondLst>
                              <p:cond delay="450"/>
                            </p:stCondLst>
                            <p:childTnLst>
                              <p:par>
                                <p:cTn id="64" presetID="22" presetClass="entr" presetSubtype="8"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150"/>
                                        <p:tgtEl>
                                          <p:spTgt spid="39"/>
                                        </p:tgtEl>
                                      </p:cBhvr>
                                    </p:animEffect>
                                  </p:childTnLst>
                                </p:cTn>
                              </p:par>
                            </p:childTnLst>
                          </p:cTn>
                        </p:par>
                        <p:par>
                          <p:cTn id="67" fill="hold">
                            <p:stCondLst>
                              <p:cond delay="600"/>
                            </p:stCondLst>
                            <p:childTnLst>
                              <p:par>
                                <p:cTn id="68" presetID="22" presetClass="entr" presetSubtype="8"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150"/>
                                        <p:tgtEl>
                                          <p:spTgt spid="40"/>
                                        </p:tgtEl>
                                      </p:cBhvr>
                                    </p:animEffect>
                                  </p:childTnLst>
                                </p:cTn>
                              </p:par>
                            </p:childTnLst>
                          </p:cTn>
                        </p:par>
                        <p:par>
                          <p:cTn id="71" fill="hold">
                            <p:stCondLst>
                              <p:cond delay="750"/>
                            </p:stCondLst>
                            <p:childTnLst>
                              <p:par>
                                <p:cTn id="72" presetID="22" presetClass="entr" presetSubtype="8"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150"/>
                                        <p:tgtEl>
                                          <p:spTgt spid="41"/>
                                        </p:tgtEl>
                                      </p:cBhvr>
                                    </p:animEffect>
                                  </p:childTnLst>
                                </p:cTn>
                              </p:par>
                            </p:childTnLst>
                          </p:cTn>
                        </p:par>
                        <p:par>
                          <p:cTn id="75" fill="hold">
                            <p:stCondLst>
                              <p:cond delay="900"/>
                            </p:stCondLst>
                            <p:childTnLst>
                              <p:par>
                                <p:cTn id="76" presetID="22" presetClass="entr" presetSubtype="8"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150"/>
                                        <p:tgtEl>
                                          <p:spTgt spid="42"/>
                                        </p:tgtEl>
                                      </p:cBhvr>
                                    </p:animEffect>
                                  </p:childTnLst>
                                </p:cTn>
                              </p:par>
                            </p:childTnLst>
                          </p:cTn>
                        </p:par>
                        <p:par>
                          <p:cTn id="79" fill="hold">
                            <p:stCondLst>
                              <p:cond delay="1050"/>
                            </p:stCondLst>
                            <p:childTnLst>
                              <p:par>
                                <p:cTn id="80" presetID="22" presetClass="entr" presetSubtype="8"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left)">
                                      <p:cBhvr>
                                        <p:cTn id="82" dur="150"/>
                                        <p:tgtEl>
                                          <p:spTgt spid="43"/>
                                        </p:tgtEl>
                                      </p:cBhvr>
                                    </p:animEffect>
                                  </p:childTnLst>
                                </p:cTn>
                              </p:par>
                            </p:childTnLst>
                          </p:cTn>
                        </p:par>
                        <p:par>
                          <p:cTn id="83" fill="hold">
                            <p:stCondLst>
                              <p:cond delay="1200"/>
                            </p:stCondLst>
                            <p:childTnLst>
                              <p:par>
                                <p:cTn id="84" presetID="22" presetClass="entr" presetSubtype="8" fill="hold"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wipe(left)">
                                      <p:cBhvr>
                                        <p:cTn id="86" dur="150"/>
                                        <p:tgtEl>
                                          <p:spTgt spid="44"/>
                                        </p:tgtEl>
                                      </p:cBhvr>
                                    </p:animEffect>
                                  </p:childTnLst>
                                </p:cTn>
                              </p:par>
                            </p:childTnLst>
                          </p:cTn>
                        </p:par>
                        <p:par>
                          <p:cTn id="87" fill="hold">
                            <p:stCondLst>
                              <p:cond delay="1350"/>
                            </p:stCondLst>
                            <p:childTnLst>
                              <p:par>
                                <p:cTn id="88" presetID="22" presetClass="entr" presetSubtype="8"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left)">
                                      <p:cBhvr>
                                        <p:cTn id="90" dur="150"/>
                                        <p:tgtEl>
                                          <p:spTgt spid="45"/>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left)">
                                      <p:cBhvr>
                                        <p:cTn id="94" dur="150"/>
                                        <p:tgtEl>
                                          <p:spTgt spid="46"/>
                                        </p:tgtEl>
                                      </p:cBhvr>
                                    </p:animEffect>
                                  </p:childTnLst>
                                </p:cTn>
                              </p:par>
                            </p:childTnLst>
                          </p:cTn>
                        </p:par>
                        <p:par>
                          <p:cTn id="95" fill="hold">
                            <p:stCondLst>
                              <p:cond delay="1650"/>
                            </p:stCondLst>
                            <p:childTnLst>
                              <p:par>
                                <p:cTn id="96" presetID="22" presetClass="entr" presetSubtype="8"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150"/>
                                        <p:tgtEl>
                                          <p:spTgt spid="70"/>
                                        </p:tgtEl>
                                      </p:cBhvr>
                                    </p:animEffect>
                                  </p:childTnLst>
                                </p:cTn>
                              </p:par>
                            </p:childTnLst>
                          </p:cTn>
                        </p:par>
                        <p:par>
                          <p:cTn id="99" fill="hold">
                            <p:stCondLst>
                              <p:cond delay="1800"/>
                            </p:stCondLst>
                            <p:childTnLst>
                              <p:par>
                                <p:cTn id="100" presetID="22" presetClass="entr" presetSubtype="8" fill="hold"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left)">
                                      <p:cBhvr>
                                        <p:cTn id="102" dur="150"/>
                                        <p:tgtEl>
                                          <p:spTgt spid="47"/>
                                        </p:tgtEl>
                                      </p:cBhvr>
                                    </p:animEffect>
                                  </p:childTnLst>
                                </p:cTn>
                              </p:par>
                            </p:childTnLst>
                          </p:cTn>
                        </p:par>
                        <p:par>
                          <p:cTn id="103" fill="hold">
                            <p:stCondLst>
                              <p:cond delay="1950"/>
                            </p:stCondLst>
                            <p:childTnLst>
                              <p:par>
                                <p:cTn id="104" presetID="22" presetClass="entr" presetSubtype="8" fill="hold"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left)">
                                      <p:cBhvr>
                                        <p:cTn id="106" dur="150"/>
                                        <p:tgtEl>
                                          <p:spTgt spid="71"/>
                                        </p:tgtEl>
                                      </p:cBhvr>
                                    </p:animEffect>
                                  </p:childTnLst>
                                </p:cTn>
                              </p:par>
                            </p:childTnLst>
                          </p:cTn>
                        </p:par>
                        <p:par>
                          <p:cTn id="107" fill="hold">
                            <p:stCondLst>
                              <p:cond delay="2100"/>
                            </p:stCondLst>
                            <p:childTnLst>
                              <p:par>
                                <p:cTn id="108" presetID="22" presetClass="entr" presetSubtype="8" fill="hold" nodeType="after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left)">
                                      <p:cBhvr>
                                        <p:cTn id="110" dur="150"/>
                                        <p:tgtEl>
                                          <p:spTgt spid="48"/>
                                        </p:tgtEl>
                                      </p:cBhvr>
                                    </p:animEffect>
                                  </p:childTnLst>
                                </p:cTn>
                              </p:par>
                            </p:childTnLst>
                          </p:cTn>
                        </p:par>
                        <p:par>
                          <p:cTn id="111" fill="hold">
                            <p:stCondLst>
                              <p:cond delay="2250"/>
                            </p:stCondLst>
                            <p:childTnLst>
                              <p:par>
                                <p:cTn id="112" presetID="22" presetClass="entr" presetSubtype="8" fill="hold" nodeType="afterEffect">
                                  <p:stCondLst>
                                    <p:cond delay="0"/>
                                  </p:stCondLst>
                                  <p:childTnLst>
                                    <p:set>
                                      <p:cBhvr>
                                        <p:cTn id="113" dur="1" fill="hold">
                                          <p:stCondLst>
                                            <p:cond delay="0"/>
                                          </p:stCondLst>
                                        </p:cTn>
                                        <p:tgtEl>
                                          <p:spTgt spid="72"/>
                                        </p:tgtEl>
                                        <p:attrNameLst>
                                          <p:attrName>style.visibility</p:attrName>
                                        </p:attrNameLst>
                                      </p:cBhvr>
                                      <p:to>
                                        <p:strVal val="visible"/>
                                      </p:to>
                                    </p:set>
                                    <p:animEffect transition="in" filter="wipe(left)">
                                      <p:cBhvr>
                                        <p:cTn id="114" dur="150"/>
                                        <p:tgtEl>
                                          <p:spTgt spid="72"/>
                                        </p:tgtEl>
                                      </p:cBhvr>
                                    </p:animEffect>
                                  </p:childTnLst>
                                </p:cTn>
                              </p:par>
                            </p:childTnLst>
                          </p:cTn>
                        </p:par>
                        <p:par>
                          <p:cTn id="115" fill="hold">
                            <p:stCondLst>
                              <p:cond delay="2400"/>
                            </p:stCondLst>
                            <p:childTnLst>
                              <p:par>
                                <p:cTn id="116" presetID="22" presetClass="entr" presetSubtype="8" fill="hold"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left)">
                                      <p:cBhvr>
                                        <p:cTn id="118" dur="150"/>
                                        <p:tgtEl>
                                          <p:spTgt spid="49"/>
                                        </p:tgtEl>
                                      </p:cBhvr>
                                    </p:animEffect>
                                  </p:childTnLst>
                                </p:cTn>
                              </p:par>
                            </p:childTnLst>
                          </p:cTn>
                        </p:par>
                        <p:par>
                          <p:cTn id="119" fill="hold">
                            <p:stCondLst>
                              <p:cond delay="2550"/>
                            </p:stCondLst>
                            <p:childTnLst>
                              <p:par>
                                <p:cTn id="120" presetID="22" presetClass="entr" presetSubtype="8" fill="hold" nodeType="afterEffect">
                                  <p:stCondLst>
                                    <p:cond delay="0"/>
                                  </p:stCondLst>
                                  <p:childTnLst>
                                    <p:set>
                                      <p:cBhvr>
                                        <p:cTn id="121" dur="1" fill="hold">
                                          <p:stCondLst>
                                            <p:cond delay="0"/>
                                          </p:stCondLst>
                                        </p:cTn>
                                        <p:tgtEl>
                                          <p:spTgt spid="74"/>
                                        </p:tgtEl>
                                        <p:attrNameLst>
                                          <p:attrName>style.visibility</p:attrName>
                                        </p:attrNameLst>
                                      </p:cBhvr>
                                      <p:to>
                                        <p:strVal val="visible"/>
                                      </p:to>
                                    </p:set>
                                    <p:animEffect transition="in" filter="wipe(left)">
                                      <p:cBhvr>
                                        <p:cTn id="122" dur="150"/>
                                        <p:tgtEl>
                                          <p:spTgt spid="74"/>
                                        </p:tgtEl>
                                      </p:cBhvr>
                                    </p:animEffect>
                                  </p:childTnLst>
                                </p:cTn>
                              </p:par>
                            </p:childTnLst>
                          </p:cTn>
                        </p:par>
                        <p:par>
                          <p:cTn id="123" fill="hold">
                            <p:stCondLst>
                              <p:cond delay="2700"/>
                            </p:stCondLst>
                            <p:childTnLst>
                              <p:par>
                                <p:cTn id="124" presetID="22" presetClass="entr" presetSubtype="8" fill="hold" nodeType="afterEffect">
                                  <p:stCondLst>
                                    <p:cond delay="0"/>
                                  </p:stCondLst>
                                  <p:childTnLst>
                                    <p:set>
                                      <p:cBhvr>
                                        <p:cTn id="125" dur="1" fill="hold">
                                          <p:stCondLst>
                                            <p:cond delay="0"/>
                                          </p:stCondLst>
                                        </p:cTn>
                                        <p:tgtEl>
                                          <p:spTgt spid="75"/>
                                        </p:tgtEl>
                                        <p:attrNameLst>
                                          <p:attrName>style.visibility</p:attrName>
                                        </p:attrNameLst>
                                      </p:cBhvr>
                                      <p:to>
                                        <p:strVal val="visible"/>
                                      </p:to>
                                    </p:set>
                                    <p:animEffect transition="in" filter="wipe(left)">
                                      <p:cBhvr>
                                        <p:cTn id="126" dur="150"/>
                                        <p:tgtEl>
                                          <p:spTgt spid="75"/>
                                        </p:tgtEl>
                                      </p:cBhvr>
                                    </p:animEffect>
                                  </p:childTnLst>
                                </p:cTn>
                              </p:par>
                            </p:childTnLst>
                          </p:cTn>
                        </p:par>
                        <p:par>
                          <p:cTn id="127" fill="hold">
                            <p:stCondLst>
                              <p:cond delay="2850"/>
                            </p:stCondLst>
                            <p:childTnLst>
                              <p:par>
                                <p:cTn id="128" presetID="22" presetClass="entr" presetSubtype="8" fill="hold" nodeType="after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wipe(left)">
                                      <p:cBhvr>
                                        <p:cTn id="130" dur="150"/>
                                        <p:tgtEl>
                                          <p:spTgt spid="54"/>
                                        </p:tgtEl>
                                      </p:cBhvr>
                                    </p:animEffect>
                                  </p:childTnLst>
                                </p:cTn>
                              </p:par>
                            </p:childTnLst>
                          </p:cTn>
                        </p:par>
                        <p:par>
                          <p:cTn id="131" fill="hold">
                            <p:stCondLst>
                              <p:cond delay="3000"/>
                            </p:stCondLst>
                            <p:childTnLst>
                              <p:par>
                                <p:cTn id="132" presetID="22" presetClass="entr" presetSubtype="8" fill="hold" nodeType="afterEffect">
                                  <p:stCondLst>
                                    <p:cond delay="0"/>
                                  </p:stCondLst>
                                  <p:childTnLst>
                                    <p:set>
                                      <p:cBhvr>
                                        <p:cTn id="133" dur="1" fill="hold">
                                          <p:stCondLst>
                                            <p:cond delay="0"/>
                                          </p:stCondLst>
                                        </p:cTn>
                                        <p:tgtEl>
                                          <p:spTgt spid="76"/>
                                        </p:tgtEl>
                                        <p:attrNameLst>
                                          <p:attrName>style.visibility</p:attrName>
                                        </p:attrNameLst>
                                      </p:cBhvr>
                                      <p:to>
                                        <p:strVal val="visible"/>
                                      </p:to>
                                    </p:set>
                                    <p:animEffect transition="in" filter="wipe(left)">
                                      <p:cBhvr>
                                        <p:cTn id="134" dur="150"/>
                                        <p:tgtEl>
                                          <p:spTgt spid="76"/>
                                        </p:tgtEl>
                                      </p:cBhvr>
                                    </p:animEffect>
                                  </p:childTnLst>
                                </p:cTn>
                              </p:par>
                            </p:childTnLst>
                          </p:cTn>
                        </p:par>
                        <p:par>
                          <p:cTn id="135" fill="hold">
                            <p:stCondLst>
                              <p:cond delay="3150"/>
                            </p:stCondLst>
                            <p:childTnLst>
                              <p:par>
                                <p:cTn id="136" presetID="22" presetClass="entr" presetSubtype="8" fill="hold" nodeType="after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wipe(left)">
                                      <p:cBhvr>
                                        <p:cTn id="138" dur="150"/>
                                        <p:tgtEl>
                                          <p:spTgt spid="73"/>
                                        </p:tgtEl>
                                      </p:cBhvr>
                                    </p:animEffect>
                                  </p:childTnLst>
                                </p:cTn>
                              </p:par>
                            </p:childTnLst>
                          </p:cTn>
                        </p:par>
                        <p:par>
                          <p:cTn id="139" fill="hold">
                            <p:stCondLst>
                              <p:cond delay="3300"/>
                            </p:stCondLst>
                            <p:childTnLst>
                              <p:par>
                                <p:cTn id="140" presetID="22" presetClass="entr" presetSubtype="8" fill="hold" nodeType="after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wipe(left)">
                                      <p:cBhvr>
                                        <p:cTn id="142" dur="150"/>
                                        <p:tgtEl>
                                          <p:spTgt spid="55"/>
                                        </p:tgtEl>
                                      </p:cBhvr>
                                    </p:animEffect>
                                  </p:childTnLst>
                                </p:cTn>
                              </p:par>
                            </p:childTnLst>
                          </p:cTn>
                        </p:par>
                        <p:par>
                          <p:cTn id="143" fill="hold">
                            <p:stCondLst>
                              <p:cond delay="3450"/>
                            </p:stCondLst>
                            <p:childTnLst>
                              <p:par>
                                <p:cTn id="144" presetID="22" presetClass="entr" presetSubtype="8" fill="hold" nodeType="after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wipe(left)">
                                      <p:cBhvr>
                                        <p:cTn id="146" dur="150"/>
                                        <p:tgtEl>
                                          <p:spTgt spid="56"/>
                                        </p:tgtEl>
                                      </p:cBhvr>
                                    </p:animEffect>
                                  </p:childTnLst>
                                </p:cTn>
                              </p:par>
                            </p:childTnLst>
                          </p:cTn>
                        </p:par>
                        <p:par>
                          <p:cTn id="147" fill="hold">
                            <p:stCondLst>
                              <p:cond delay="3600"/>
                            </p:stCondLst>
                            <p:childTnLst>
                              <p:par>
                                <p:cTn id="148" presetID="22" presetClass="entr" presetSubtype="8" fill="hold" nodeType="afterEffect">
                                  <p:stCondLst>
                                    <p:cond delay="0"/>
                                  </p:stCondLst>
                                  <p:childTnLst>
                                    <p:set>
                                      <p:cBhvr>
                                        <p:cTn id="149" dur="1" fill="hold">
                                          <p:stCondLst>
                                            <p:cond delay="0"/>
                                          </p:stCondLst>
                                        </p:cTn>
                                        <p:tgtEl>
                                          <p:spTgt spid="57"/>
                                        </p:tgtEl>
                                        <p:attrNameLst>
                                          <p:attrName>style.visibility</p:attrName>
                                        </p:attrNameLst>
                                      </p:cBhvr>
                                      <p:to>
                                        <p:strVal val="visible"/>
                                      </p:to>
                                    </p:set>
                                    <p:animEffect transition="in" filter="wipe(left)">
                                      <p:cBhvr>
                                        <p:cTn id="150" dur="150"/>
                                        <p:tgtEl>
                                          <p:spTgt spid="57"/>
                                        </p:tgtEl>
                                      </p:cBhvr>
                                    </p:animEffect>
                                  </p:childTnLst>
                                </p:cTn>
                              </p:par>
                            </p:childTnLst>
                          </p:cTn>
                        </p:par>
                        <p:par>
                          <p:cTn id="151" fill="hold">
                            <p:stCondLst>
                              <p:cond delay="3750"/>
                            </p:stCondLst>
                            <p:childTnLst>
                              <p:par>
                                <p:cTn id="152" presetID="22" presetClass="entr" presetSubtype="8" fill="hold" nodeType="after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wipe(left)">
                                      <p:cBhvr>
                                        <p:cTn id="154" dur="150"/>
                                        <p:tgtEl>
                                          <p:spTgt spid="58"/>
                                        </p:tgtEl>
                                      </p:cBhvr>
                                    </p:animEffect>
                                  </p:childTnLst>
                                </p:cTn>
                              </p:par>
                            </p:childTnLst>
                          </p:cTn>
                        </p:par>
                        <p:par>
                          <p:cTn id="155" fill="hold">
                            <p:stCondLst>
                              <p:cond delay="3900"/>
                            </p:stCondLst>
                            <p:childTnLst>
                              <p:par>
                                <p:cTn id="156" presetID="22" presetClass="entr" presetSubtype="8" fill="hold" nodeType="after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wipe(left)">
                                      <p:cBhvr>
                                        <p:cTn id="158" dur="150"/>
                                        <p:tgtEl>
                                          <p:spTgt spid="59"/>
                                        </p:tgtEl>
                                      </p:cBhvr>
                                    </p:animEffect>
                                  </p:childTnLst>
                                </p:cTn>
                              </p:par>
                            </p:childTnLst>
                          </p:cTn>
                        </p:par>
                        <p:par>
                          <p:cTn id="159" fill="hold">
                            <p:stCondLst>
                              <p:cond delay="4050"/>
                            </p:stCondLst>
                            <p:childTnLst>
                              <p:par>
                                <p:cTn id="160" presetID="22" presetClass="entr" presetSubtype="8"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Effect transition="in" filter="wipe(left)">
                                      <p:cBhvr>
                                        <p:cTn id="162" dur="150"/>
                                        <p:tgtEl>
                                          <p:spTgt spid="62"/>
                                        </p:tgtEl>
                                      </p:cBhvr>
                                    </p:animEffect>
                                  </p:childTnLst>
                                </p:cTn>
                              </p:par>
                            </p:childTnLst>
                          </p:cTn>
                        </p:par>
                        <p:par>
                          <p:cTn id="163" fill="hold">
                            <p:stCondLst>
                              <p:cond delay="4200"/>
                            </p:stCondLst>
                            <p:childTnLst>
                              <p:par>
                                <p:cTn id="164" presetID="22" presetClass="entr" presetSubtype="8" fill="hold" nodeType="after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wipe(left)">
                                      <p:cBhvr>
                                        <p:cTn id="166" dur="150"/>
                                        <p:tgtEl>
                                          <p:spTgt spid="52"/>
                                        </p:tgtEl>
                                      </p:cBhvr>
                                    </p:animEffect>
                                  </p:childTnLst>
                                </p:cTn>
                              </p:par>
                            </p:childTnLst>
                          </p:cTn>
                        </p:par>
                        <p:par>
                          <p:cTn id="167" fill="hold">
                            <p:stCondLst>
                              <p:cond delay="4350"/>
                            </p:stCondLst>
                            <p:childTnLst>
                              <p:par>
                                <p:cTn id="168" presetID="22" presetClass="entr" presetSubtype="8" fill="hold" nodeType="afterEffect">
                                  <p:stCondLst>
                                    <p:cond delay="0"/>
                                  </p:stCondLst>
                                  <p:childTnLst>
                                    <p:set>
                                      <p:cBhvr>
                                        <p:cTn id="169" dur="1" fill="hold">
                                          <p:stCondLst>
                                            <p:cond delay="0"/>
                                          </p:stCondLst>
                                        </p:cTn>
                                        <p:tgtEl>
                                          <p:spTgt spid="63"/>
                                        </p:tgtEl>
                                        <p:attrNameLst>
                                          <p:attrName>style.visibility</p:attrName>
                                        </p:attrNameLst>
                                      </p:cBhvr>
                                      <p:to>
                                        <p:strVal val="visible"/>
                                      </p:to>
                                    </p:set>
                                    <p:animEffect transition="in" filter="wipe(left)">
                                      <p:cBhvr>
                                        <p:cTn id="170" dur="150"/>
                                        <p:tgtEl>
                                          <p:spTgt spid="63"/>
                                        </p:tgtEl>
                                      </p:cBhvr>
                                    </p:animEffect>
                                  </p:childTnLst>
                                </p:cTn>
                              </p:par>
                            </p:childTnLst>
                          </p:cTn>
                        </p:par>
                        <p:par>
                          <p:cTn id="171" fill="hold">
                            <p:stCondLst>
                              <p:cond delay="4500"/>
                            </p:stCondLst>
                            <p:childTnLst>
                              <p:par>
                                <p:cTn id="172" presetID="22" presetClass="entr" presetSubtype="8" fill="hold" nodeType="after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wipe(left)">
                                      <p:cBhvr>
                                        <p:cTn id="174" dur="150"/>
                                        <p:tgtEl>
                                          <p:spTgt spid="60"/>
                                        </p:tgtEl>
                                      </p:cBhvr>
                                    </p:animEffect>
                                  </p:childTnLst>
                                </p:cTn>
                              </p:par>
                            </p:childTnLst>
                          </p:cTn>
                        </p:par>
                        <p:par>
                          <p:cTn id="175" fill="hold">
                            <p:stCondLst>
                              <p:cond delay="4650"/>
                            </p:stCondLst>
                            <p:childTnLst>
                              <p:par>
                                <p:cTn id="176" presetID="22" presetClass="entr" presetSubtype="8" fill="hold" nodeType="after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wipe(left)">
                                      <p:cBhvr>
                                        <p:cTn id="178" dur="150"/>
                                        <p:tgtEl>
                                          <p:spTgt spid="64"/>
                                        </p:tgtEl>
                                      </p:cBhvr>
                                    </p:animEffect>
                                  </p:childTnLst>
                                </p:cTn>
                              </p:par>
                            </p:childTnLst>
                          </p:cTn>
                        </p:par>
                        <p:par>
                          <p:cTn id="179" fill="hold">
                            <p:stCondLst>
                              <p:cond delay="4800"/>
                            </p:stCondLst>
                            <p:childTnLst>
                              <p:par>
                                <p:cTn id="180" presetID="22" presetClass="entr" presetSubtype="8" fill="hold" nodeType="afterEffect">
                                  <p:stCondLst>
                                    <p:cond delay="0"/>
                                  </p:stCondLst>
                                  <p:childTnLst>
                                    <p:set>
                                      <p:cBhvr>
                                        <p:cTn id="181" dur="1" fill="hold">
                                          <p:stCondLst>
                                            <p:cond delay="0"/>
                                          </p:stCondLst>
                                        </p:cTn>
                                        <p:tgtEl>
                                          <p:spTgt spid="65"/>
                                        </p:tgtEl>
                                        <p:attrNameLst>
                                          <p:attrName>style.visibility</p:attrName>
                                        </p:attrNameLst>
                                      </p:cBhvr>
                                      <p:to>
                                        <p:strVal val="visible"/>
                                      </p:to>
                                    </p:set>
                                    <p:animEffect transition="in" filter="wipe(left)">
                                      <p:cBhvr>
                                        <p:cTn id="182" dur="150"/>
                                        <p:tgtEl>
                                          <p:spTgt spid="65"/>
                                        </p:tgtEl>
                                      </p:cBhvr>
                                    </p:animEffect>
                                  </p:childTnLst>
                                </p:cTn>
                              </p:par>
                            </p:childTnLst>
                          </p:cTn>
                        </p:par>
                        <p:par>
                          <p:cTn id="183" fill="hold">
                            <p:stCondLst>
                              <p:cond delay="4950"/>
                            </p:stCondLst>
                            <p:childTnLst>
                              <p:par>
                                <p:cTn id="184" presetID="22" presetClass="entr" presetSubtype="8" fill="hold" nodeType="afterEffect">
                                  <p:stCondLst>
                                    <p:cond delay="0"/>
                                  </p:stCondLst>
                                  <p:childTnLst>
                                    <p:set>
                                      <p:cBhvr>
                                        <p:cTn id="185" dur="1" fill="hold">
                                          <p:stCondLst>
                                            <p:cond delay="0"/>
                                          </p:stCondLst>
                                        </p:cTn>
                                        <p:tgtEl>
                                          <p:spTgt spid="66"/>
                                        </p:tgtEl>
                                        <p:attrNameLst>
                                          <p:attrName>style.visibility</p:attrName>
                                        </p:attrNameLst>
                                      </p:cBhvr>
                                      <p:to>
                                        <p:strVal val="visible"/>
                                      </p:to>
                                    </p:set>
                                    <p:animEffect transition="in" filter="wipe(left)">
                                      <p:cBhvr>
                                        <p:cTn id="186" dur="150"/>
                                        <p:tgtEl>
                                          <p:spTgt spid="66"/>
                                        </p:tgtEl>
                                      </p:cBhvr>
                                    </p:animEffect>
                                  </p:childTnLst>
                                </p:cTn>
                              </p:par>
                            </p:childTnLst>
                          </p:cTn>
                        </p:par>
                        <p:par>
                          <p:cTn id="187" fill="hold">
                            <p:stCondLst>
                              <p:cond delay="5100"/>
                            </p:stCondLst>
                            <p:childTnLst>
                              <p:par>
                                <p:cTn id="188" presetID="22" presetClass="entr" presetSubtype="8" fill="hold"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wipe(left)">
                                      <p:cBhvr>
                                        <p:cTn id="190" dur="150"/>
                                        <p:tgtEl>
                                          <p:spTgt spid="67"/>
                                        </p:tgtEl>
                                      </p:cBhvr>
                                    </p:animEffect>
                                  </p:childTnLst>
                                </p:cTn>
                              </p:par>
                            </p:childTnLst>
                          </p:cTn>
                        </p:par>
                        <p:par>
                          <p:cTn id="191" fill="hold">
                            <p:stCondLst>
                              <p:cond delay="5250"/>
                            </p:stCondLst>
                            <p:childTnLst>
                              <p:par>
                                <p:cTn id="192" presetID="22" presetClass="entr" presetSubtype="8" fill="hold" nodeType="afterEffect">
                                  <p:stCondLst>
                                    <p:cond delay="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1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spc="-300" dirty="0" smtClean="0">
                <a:solidFill>
                  <a:schemeClr val="bg1"/>
                </a:solidFill>
                <a:latin typeface="Century Gothic" panose="020B0502020202020204" pitchFamily="34" charset="0"/>
              </a:rPr>
              <a:t> </a:t>
            </a:r>
            <a:endParaRPr lang="es-MX" sz="7200" spc="-300" dirty="0">
              <a:solidFill>
                <a:schemeClr val="bg1"/>
              </a:solidFill>
              <a:latin typeface="Century Gothic" panose="020B0502020202020204"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626" r="7426" b="4921"/>
          <a:stretch/>
        </p:blipFill>
        <p:spPr bwMode="auto">
          <a:xfrm>
            <a:off x="1524001" y="246185"/>
            <a:ext cx="4185137" cy="205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18200" y="608624"/>
            <a:ext cx="3200400" cy="5896935"/>
          </a:xfrm>
          <a:prstGeom prst="rect">
            <a:avLst/>
          </a:prstGeom>
          <a:noFill/>
        </p:spPr>
        <p:txBody>
          <a:bodyPr wrap="square" rtlCol="0">
            <a:spAutoFit/>
          </a:bodyPr>
          <a:lstStyle/>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WIC vendor</a:t>
            </a:r>
          </a:p>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Unaffordable fresh fruits and vegetables</a:t>
            </a:r>
          </a:p>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Poor </a:t>
            </a:r>
            <a:r>
              <a:rPr lang="en-US" sz="2000" dirty="0">
                <a:solidFill>
                  <a:schemeClr val="tx1">
                    <a:lumMod val="50000"/>
                    <a:lumOff val="50000"/>
                  </a:schemeClr>
                </a:solidFill>
                <a:latin typeface="Century Gothic" panose="020B0502020202020204" pitchFamily="34" charset="0"/>
              </a:rPr>
              <a:t>quality produce</a:t>
            </a:r>
          </a:p>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Unaffordable basic stables (milk, eggs etc.)</a:t>
            </a:r>
          </a:p>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Mostly packaged, processed food</a:t>
            </a:r>
          </a:p>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Highest </a:t>
            </a:r>
            <a:r>
              <a:rPr lang="en-US" sz="2000" dirty="0">
                <a:solidFill>
                  <a:schemeClr val="tx1">
                    <a:lumMod val="50000"/>
                    <a:lumOff val="50000"/>
                  </a:schemeClr>
                </a:solidFill>
                <a:latin typeface="Century Gothic" panose="020B0502020202020204" pitchFamily="34" charset="0"/>
              </a:rPr>
              <a:t>profit product- </a:t>
            </a:r>
            <a:r>
              <a:rPr lang="en-US" sz="2000" dirty="0" smtClean="0">
                <a:solidFill>
                  <a:schemeClr val="tx1">
                    <a:lumMod val="50000"/>
                    <a:lumOff val="50000"/>
                  </a:schemeClr>
                </a:solidFill>
                <a:latin typeface="Century Gothic" panose="020B0502020202020204" pitchFamily="34" charset="0"/>
              </a:rPr>
              <a:t>alcohol</a:t>
            </a:r>
          </a:p>
          <a:p>
            <a:pPr marL="342900" indent="-342900">
              <a:lnSpc>
                <a:spcPct val="114000"/>
              </a:lnSpc>
              <a:spcBef>
                <a:spcPts val="12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Closest affordable, healthy food store is 2.3 miles away </a:t>
            </a:r>
          </a:p>
        </p:txBody>
      </p:sp>
      <p:grpSp>
        <p:nvGrpSpPr>
          <p:cNvPr id="2048" name="Group 2047"/>
          <p:cNvGrpSpPr/>
          <p:nvPr/>
        </p:nvGrpSpPr>
        <p:grpSpPr>
          <a:xfrm>
            <a:off x="1524001" y="2514600"/>
            <a:ext cx="4190999" cy="4169018"/>
            <a:chOff x="1524001" y="2514600"/>
            <a:chExt cx="4190999" cy="4169018"/>
          </a:xfrm>
        </p:grpSpPr>
        <p:grpSp>
          <p:nvGrpSpPr>
            <p:cNvPr id="31" name="Group 30"/>
            <p:cNvGrpSpPr/>
            <p:nvPr/>
          </p:nvGrpSpPr>
          <p:grpSpPr>
            <a:xfrm>
              <a:off x="1524001" y="2514600"/>
              <a:ext cx="4190999" cy="4169018"/>
              <a:chOff x="1524001" y="860182"/>
              <a:chExt cx="4190999" cy="4169018"/>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860182"/>
                <a:ext cx="4190999" cy="4169018"/>
              </a:xfrm>
              <a:prstGeom prst="rect">
                <a:avLst/>
              </a:prstGeom>
              <a:ln w="12700">
                <a:solidFill>
                  <a:schemeClr val="tx1"/>
                </a:solidFill>
              </a:ln>
            </p:spPr>
          </p:pic>
          <p:sp>
            <p:nvSpPr>
              <p:cNvPr id="2" name="Rectangle 1"/>
              <p:cNvSpPr/>
              <p:nvPr/>
            </p:nvSpPr>
            <p:spPr>
              <a:xfrm>
                <a:off x="4953000" y="1066800"/>
                <a:ext cx="1524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4310059" y="1738311"/>
                <a:ext cx="98107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3852859" y="5235818"/>
              <a:ext cx="11763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52859" y="4473818"/>
              <a:ext cx="457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52859" y="4473820"/>
              <a:ext cx="0" cy="76199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10059" y="3392729"/>
              <a:ext cx="0" cy="108108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91133" y="3392729"/>
              <a:ext cx="0" cy="146209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9200" y="4854819"/>
              <a:ext cx="26193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33959" y="4854819"/>
              <a:ext cx="0" cy="38099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rot="16200000">
            <a:off x="191230" y="1207857"/>
            <a:ext cx="1659439"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FOOD</a:t>
            </a:r>
            <a:endParaRPr lang="en-US" sz="2800" spc="600" dirty="0">
              <a:solidFill>
                <a:schemeClr val="bg1">
                  <a:lumMod val="85000"/>
                </a:schemeClr>
              </a:solidFill>
            </a:endParaRPr>
          </a:p>
        </p:txBody>
      </p:sp>
      <p:sp>
        <p:nvSpPr>
          <p:cNvPr id="42" name="TextBox 41"/>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5166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MX" sz="7200" spc="4500" dirty="0">
              <a:solidFill>
                <a:schemeClr val="bg1"/>
              </a:solidFill>
              <a:latin typeface="Century Gothic" panose="020B0502020202020204" pitchFamily="34" charset="0"/>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53" r="4785"/>
          <a:stretch/>
        </p:blipFill>
        <p:spPr bwMode="auto">
          <a:xfrm>
            <a:off x="1654427" y="4540852"/>
            <a:ext cx="2699285" cy="208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36533" y="4540852"/>
            <a:ext cx="4480053" cy="2046651"/>
          </a:xfrm>
          <a:prstGeom prst="rect">
            <a:avLst/>
          </a:prstGeom>
          <a:noFill/>
        </p:spPr>
        <p:txBody>
          <a:bodyPr wrap="square" rtlCol="0">
            <a:spAutoFit/>
          </a:bodyPr>
          <a:lstStyle/>
          <a:p>
            <a:pPr marL="347472" indent="-347472">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Playground equipment broken, locked or not </a:t>
            </a:r>
            <a:r>
              <a:rPr lang="en-US" sz="2000" dirty="0">
                <a:solidFill>
                  <a:schemeClr val="tx1">
                    <a:lumMod val="50000"/>
                    <a:lumOff val="50000"/>
                  </a:schemeClr>
                </a:solidFill>
                <a:latin typeface="Century Gothic" panose="020B0502020202020204" pitchFamily="34" charset="0"/>
              </a:rPr>
              <a:t>to </a:t>
            </a:r>
            <a:r>
              <a:rPr lang="en-US" sz="2000" dirty="0" smtClean="0">
                <a:solidFill>
                  <a:schemeClr val="tx1">
                    <a:lumMod val="50000"/>
                    <a:lumOff val="50000"/>
                  </a:schemeClr>
                </a:solidFill>
                <a:latin typeface="Century Gothic" panose="020B0502020202020204" pitchFamily="34" charset="0"/>
              </a:rPr>
              <a:t>code</a:t>
            </a:r>
          </a:p>
          <a:p>
            <a:pPr marL="347472" indent="-347472">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Tagging and trash</a:t>
            </a:r>
          </a:p>
          <a:p>
            <a:pPr marL="347472" indent="-347472">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Limited shade</a:t>
            </a:r>
          </a:p>
          <a:p>
            <a:pPr marL="347472" indent="-347472">
              <a:lnSpc>
                <a:spcPct val="114000"/>
              </a:lnSpc>
              <a:spcBef>
                <a:spcPts val="60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Basketball court in disrepair</a:t>
            </a:r>
            <a:endParaRPr lang="en-US" sz="2000" dirty="0">
              <a:solidFill>
                <a:schemeClr val="tx1">
                  <a:lumMod val="50000"/>
                  <a:lumOff val="50000"/>
                </a:schemeClr>
              </a:solidFill>
              <a:latin typeface="Century Gothic" panose="020B0502020202020204" pitchFamily="34" charset="0"/>
            </a:endParaRPr>
          </a:p>
        </p:txBody>
      </p:sp>
      <p:sp>
        <p:nvSpPr>
          <p:cNvPr id="2" name="TextBox 1"/>
          <p:cNvSpPr txBox="1"/>
          <p:nvPr/>
        </p:nvSpPr>
        <p:spPr>
          <a:xfrm rot="16200000">
            <a:off x="-640900" y="2024389"/>
            <a:ext cx="3200401"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RECREATION</a:t>
            </a:r>
            <a:endParaRPr lang="en-US" sz="2800" spc="600" dirty="0">
              <a:solidFill>
                <a:schemeClr val="bg1">
                  <a:lumMod val="85000"/>
                </a:schemeClr>
              </a:solidFill>
            </a:endParaRPr>
          </a:p>
        </p:txBody>
      </p:sp>
      <p:sp>
        <p:nvSpPr>
          <p:cNvPr id="3" name="TextBox 2"/>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4428" y="203798"/>
            <a:ext cx="7239000" cy="1526211"/>
          </a:xfrm>
          <a:prstGeom prst="rect">
            <a:avLst/>
          </a:prstGeom>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13352" t="10000" r="25695" b="10123"/>
          <a:stretch/>
        </p:blipFill>
        <p:spPr>
          <a:xfrm>
            <a:off x="1654427" y="1795531"/>
            <a:ext cx="2699285" cy="2652961"/>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30333" r="6026"/>
          <a:stretch/>
        </p:blipFill>
        <p:spPr>
          <a:xfrm>
            <a:off x="6629400" y="1795531"/>
            <a:ext cx="2258358" cy="2661428"/>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19006" r="21107"/>
          <a:stretch/>
        </p:blipFill>
        <p:spPr>
          <a:xfrm>
            <a:off x="4436533" y="1795531"/>
            <a:ext cx="2125134" cy="2661428"/>
          </a:xfrm>
          <a:prstGeom prst="rect">
            <a:avLst/>
          </a:prstGeom>
        </p:spPr>
      </p:pic>
    </p:spTree>
    <p:extLst>
      <p:ext uri="{BB962C8B-B14F-4D97-AF65-F5344CB8AC3E}">
        <p14:creationId xmlns:p14="http://schemas.microsoft.com/office/powerpoint/2010/main" val="246431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566334" y="3270892"/>
            <a:ext cx="7315200" cy="2815452"/>
          </a:xfrm>
        </p:spPr>
        <p:txBody>
          <a:bodyPr>
            <a:noAutofit/>
          </a:bodyPr>
          <a:lstStyle/>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Housing units aging and in a state of disrepair </a:t>
            </a:r>
          </a:p>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a:solidFill>
                  <a:schemeClr val="tx1">
                    <a:lumMod val="50000"/>
                    <a:lumOff val="50000"/>
                  </a:schemeClr>
                </a:solidFill>
                <a:latin typeface="Century Gothic" panose="020B0502020202020204" pitchFamily="34" charset="0"/>
              </a:rPr>
              <a:t>Poor indoor and outdoor air </a:t>
            </a:r>
            <a:r>
              <a:rPr lang="en-US" sz="2000" dirty="0" smtClean="0">
                <a:solidFill>
                  <a:schemeClr val="tx1">
                    <a:lumMod val="50000"/>
                    <a:lumOff val="50000"/>
                  </a:schemeClr>
                </a:solidFill>
                <a:latin typeface="Century Gothic" panose="020B0502020202020204" pitchFamily="34" charset="0"/>
              </a:rPr>
              <a:t>quality; </a:t>
            </a:r>
          </a:p>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a:solidFill>
                  <a:schemeClr val="tx1">
                    <a:lumMod val="50000"/>
                    <a:lumOff val="50000"/>
                  </a:schemeClr>
                </a:solidFill>
                <a:latin typeface="Century Gothic" panose="020B0502020202020204" pitchFamily="34" charset="0"/>
              </a:rPr>
              <a:t>Inoperable windows</a:t>
            </a:r>
          </a:p>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Insufficient cooling </a:t>
            </a:r>
          </a:p>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Inadequate # of bathrooms in larger units</a:t>
            </a:r>
          </a:p>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Vermin infestation in units</a:t>
            </a:r>
          </a:p>
          <a:p>
            <a:pPr>
              <a:lnSpc>
                <a:spcPct val="125000"/>
              </a:lnSpc>
              <a:spcBef>
                <a:spcPts val="0"/>
              </a:spcBef>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Inadequate lighting on exterior of units</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 r="18729"/>
          <a:stretch/>
        </p:blipFill>
        <p:spPr>
          <a:xfrm>
            <a:off x="5791200" y="296778"/>
            <a:ext cx="3090333" cy="2535010"/>
          </a:xfrm>
          <a:prstGeom prst="rect">
            <a:avLst/>
          </a:prstGeom>
        </p:spPr>
      </p:pic>
      <p:sp>
        <p:nvSpPr>
          <p:cNvPr id="21"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7200" dirty="0">
              <a:solidFill>
                <a:schemeClr val="bg1"/>
              </a:solidFill>
              <a:latin typeface="Century Gothic" panose="020B0502020202020204" pitchFamily="34" charset="0"/>
            </a:endParaRPr>
          </a:p>
        </p:txBody>
      </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14766" t="29816" r="31907" b="26884"/>
          <a:stretch/>
        </p:blipFill>
        <p:spPr>
          <a:xfrm>
            <a:off x="1566333" y="296778"/>
            <a:ext cx="4162711" cy="2535009"/>
          </a:xfrm>
          <a:prstGeom prst="rect">
            <a:avLst/>
          </a:prstGeom>
        </p:spPr>
      </p:pic>
      <p:sp>
        <p:nvSpPr>
          <p:cNvPr id="14" name="TextBox 13"/>
          <p:cNvSpPr txBox="1"/>
          <p:nvPr/>
        </p:nvSpPr>
        <p:spPr>
          <a:xfrm rot="16200000">
            <a:off x="-160152" y="1529090"/>
            <a:ext cx="2362199"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HOUSING</a:t>
            </a:r>
            <a:endParaRPr lang="en-US" sz="2800" spc="600" dirty="0">
              <a:solidFill>
                <a:schemeClr val="bg1">
                  <a:lumMod val="85000"/>
                </a:schemeClr>
              </a:solidFill>
            </a:endParaRPr>
          </a:p>
        </p:txBody>
      </p:sp>
      <p:sp>
        <p:nvSpPr>
          <p:cNvPr id="15" name="TextBox 14"/>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97271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7200" dirty="0">
              <a:solidFill>
                <a:schemeClr val="bg1"/>
              </a:solidFill>
              <a:latin typeface="Century Gothic" panose="020B0502020202020204"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745" r="10167" b="1162"/>
          <a:stretch/>
        </p:blipFill>
        <p:spPr>
          <a:xfrm>
            <a:off x="1512277" y="162561"/>
            <a:ext cx="2421381" cy="192024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8463" t="17080" r="4510" b="1039"/>
          <a:stretch/>
        </p:blipFill>
        <p:spPr>
          <a:xfrm>
            <a:off x="3992273" y="162561"/>
            <a:ext cx="2408527" cy="1920240"/>
          </a:xfrm>
          <a:prstGeom prst="rect">
            <a:avLst/>
          </a:prstGeom>
        </p:spPr>
      </p:pic>
      <p:sp>
        <p:nvSpPr>
          <p:cNvPr id="9" name="TextBox 8"/>
          <p:cNvSpPr txBox="1"/>
          <p:nvPr/>
        </p:nvSpPr>
        <p:spPr>
          <a:xfrm>
            <a:off x="1371600" y="2086520"/>
            <a:ext cx="7751886" cy="1246495"/>
          </a:xfrm>
          <a:prstGeom prst="rect">
            <a:avLst/>
          </a:prstGeom>
          <a:noFill/>
        </p:spPr>
        <p:txBody>
          <a:bodyPr wrap="square" rtlCol="0">
            <a:spAutoFit/>
          </a:bodyPr>
          <a:lstStyle/>
          <a:p>
            <a:pPr marL="241300" indent="-241300">
              <a:lnSpc>
                <a:spcPct val="125000"/>
              </a:lnSpc>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Interior streets in disrepair; sidewalks not ADA compliant</a:t>
            </a:r>
            <a:endParaRPr lang="en-US" sz="2000" dirty="0">
              <a:solidFill>
                <a:schemeClr val="tx1">
                  <a:lumMod val="50000"/>
                  <a:lumOff val="50000"/>
                </a:schemeClr>
              </a:solidFill>
              <a:latin typeface="Century Gothic" panose="020B0502020202020204" pitchFamily="34" charset="0"/>
            </a:endParaRPr>
          </a:p>
          <a:p>
            <a:pPr marL="241300" indent="-241300">
              <a:lnSpc>
                <a:spcPct val="125000"/>
              </a:lnSpc>
              <a:buClr>
                <a:schemeClr val="accent1">
                  <a:lumMod val="60000"/>
                  <a:lumOff val="40000"/>
                </a:schemeClr>
              </a:buClr>
              <a:buSzPct val="60000"/>
              <a:buFont typeface="Wingdings" panose="05000000000000000000" pitchFamily="2" charset="2"/>
              <a:buChar char="q"/>
            </a:pPr>
            <a:r>
              <a:rPr lang="en-US" sz="2000" dirty="0">
                <a:solidFill>
                  <a:schemeClr val="tx1">
                    <a:lumMod val="50000"/>
                    <a:lumOff val="50000"/>
                  </a:schemeClr>
                </a:solidFill>
                <a:latin typeface="Century Gothic" panose="020B0502020202020204" pitchFamily="34" charset="0"/>
              </a:rPr>
              <a:t>Inadequate shade/lighting on site</a:t>
            </a:r>
          </a:p>
          <a:p>
            <a:pPr marL="241300" indent="-241300">
              <a:lnSpc>
                <a:spcPct val="125000"/>
              </a:lnSpc>
              <a:buClr>
                <a:schemeClr val="accent1">
                  <a:lumMod val="60000"/>
                  <a:lumOff val="40000"/>
                </a:schemeClr>
              </a:buClr>
              <a:buSzPct val="60000"/>
              <a:buFont typeface="Wingdings" panose="05000000000000000000" pitchFamily="2" charset="2"/>
              <a:buChar char="q"/>
            </a:pPr>
            <a:r>
              <a:rPr lang="en-US" sz="2000" dirty="0">
                <a:solidFill>
                  <a:schemeClr val="tx1">
                    <a:lumMod val="50000"/>
                    <a:lumOff val="50000"/>
                  </a:schemeClr>
                </a:solidFill>
                <a:latin typeface="Century Gothic" panose="020B0502020202020204" pitchFamily="34" charset="0"/>
              </a:rPr>
              <a:t>Site teeming with </a:t>
            </a:r>
            <a:r>
              <a:rPr lang="en-US" sz="2000" dirty="0" smtClean="0">
                <a:solidFill>
                  <a:schemeClr val="tx1">
                    <a:lumMod val="50000"/>
                    <a:lumOff val="50000"/>
                  </a:schemeClr>
                </a:solidFill>
                <a:latin typeface="Century Gothic" panose="020B0502020202020204" pitchFamily="34" charset="0"/>
              </a:rPr>
              <a:t>rodents, stray dogs, mosquitoes</a:t>
            </a:r>
            <a:endParaRPr lang="en-US" sz="2000" dirty="0">
              <a:solidFill>
                <a:schemeClr val="tx1">
                  <a:lumMod val="50000"/>
                  <a:lumOff val="50000"/>
                </a:schemeClr>
              </a:solidFill>
              <a:latin typeface="Century Gothic" panose="020B0502020202020204" pitchFamily="34" charset="0"/>
            </a:endParaRPr>
          </a:p>
        </p:txBody>
      </p:sp>
      <p:sp>
        <p:nvSpPr>
          <p:cNvPr id="14" name="TextBox 13"/>
          <p:cNvSpPr txBox="1"/>
          <p:nvPr/>
        </p:nvSpPr>
        <p:spPr>
          <a:xfrm rot="16200000">
            <a:off x="-2390320" y="3167390"/>
            <a:ext cx="6858001"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STREETS </a:t>
            </a:r>
            <a:r>
              <a:rPr lang="en-US" sz="2800" spc="600" dirty="0">
                <a:solidFill>
                  <a:schemeClr val="bg1">
                    <a:lumMod val="85000"/>
                  </a:schemeClr>
                </a:solidFill>
                <a:latin typeface="Century Gothic" panose="020B0502020202020204" pitchFamily="34" charset="0"/>
              </a:rPr>
              <a:t>&amp; TRANSPORTATION</a:t>
            </a:r>
            <a:endParaRPr lang="en-US" sz="2800" spc="600" dirty="0">
              <a:solidFill>
                <a:schemeClr val="bg1">
                  <a:lumMod val="85000"/>
                </a:schemeClr>
              </a:solidFill>
            </a:endParaRPr>
          </a:p>
        </p:txBody>
      </p:sp>
      <p:sp>
        <p:nvSpPr>
          <p:cNvPr id="15" name="TextBox 14"/>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0748" t="15424" r="4070" b="9386"/>
          <a:stretch/>
        </p:blipFill>
        <p:spPr>
          <a:xfrm>
            <a:off x="6465231" y="152400"/>
            <a:ext cx="2497015" cy="1920240"/>
          </a:xfrm>
          <a:prstGeom prst="rect">
            <a:avLst/>
          </a:prstGeom>
        </p:spPr>
      </p:pic>
      <p:sp>
        <p:nvSpPr>
          <p:cNvPr id="18" name="TextBox 17"/>
          <p:cNvSpPr txBox="1"/>
          <p:nvPr/>
        </p:nvSpPr>
        <p:spPr>
          <a:xfrm>
            <a:off x="1405467" y="5425440"/>
            <a:ext cx="7738534" cy="1246495"/>
          </a:xfrm>
          <a:prstGeom prst="rect">
            <a:avLst/>
          </a:prstGeom>
          <a:noFill/>
        </p:spPr>
        <p:txBody>
          <a:bodyPr wrap="square" rtlCol="0">
            <a:spAutoFit/>
          </a:bodyPr>
          <a:lstStyle/>
          <a:p>
            <a:pPr marL="220663" indent="-220663">
              <a:lnSpc>
                <a:spcPct val="125000"/>
              </a:lnSpc>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High speed traffic on streets around site; limited crosswalks; uneven sidewalks </a:t>
            </a:r>
          </a:p>
          <a:p>
            <a:pPr marL="220663" indent="-220663">
              <a:lnSpc>
                <a:spcPct val="125000"/>
              </a:lnSpc>
              <a:buClr>
                <a:schemeClr val="accent1">
                  <a:lumMod val="60000"/>
                  <a:lumOff val="40000"/>
                </a:schemeClr>
              </a:buClr>
              <a:buSzPct val="60000"/>
              <a:buFont typeface="Wingdings" panose="05000000000000000000" pitchFamily="2" charset="2"/>
              <a:buChar char="q"/>
            </a:pPr>
            <a:r>
              <a:rPr lang="en-US" sz="2000" dirty="0" smtClean="0">
                <a:solidFill>
                  <a:schemeClr val="tx1">
                    <a:lumMod val="50000"/>
                    <a:lumOff val="50000"/>
                  </a:schemeClr>
                </a:solidFill>
                <a:latin typeface="Century Gothic" panose="020B0502020202020204" pitchFamily="34" charset="0"/>
              </a:rPr>
              <a:t>Unshaded public transportation stops; trash; limited routes</a:t>
            </a:r>
            <a:endParaRPr lang="en-US" sz="2000" dirty="0">
              <a:solidFill>
                <a:schemeClr val="tx1">
                  <a:lumMod val="50000"/>
                  <a:lumOff val="50000"/>
                </a:schemeClr>
              </a:solidFill>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035" r="11073"/>
          <a:stretch/>
        </p:blipFill>
        <p:spPr>
          <a:xfrm>
            <a:off x="6785097" y="3505200"/>
            <a:ext cx="2185987" cy="192024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t="10942" r="31312"/>
          <a:stretch/>
        </p:blipFill>
        <p:spPr>
          <a:xfrm>
            <a:off x="1512277" y="3505200"/>
            <a:ext cx="2221523" cy="1920240"/>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5425" t="33285" r="16557"/>
          <a:stretch/>
        </p:blipFill>
        <p:spPr>
          <a:xfrm>
            <a:off x="3786554" y="3505200"/>
            <a:ext cx="2936631" cy="1920240"/>
          </a:xfrm>
          <a:prstGeom prst="rect">
            <a:avLst/>
          </a:prstGeom>
        </p:spPr>
      </p:pic>
    </p:spTree>
    <p:extLst>
      <p:ext uri="{BB962C8B-B14F-4D97-AF65-F5344CB8AC3E}">
        <p14:creationId xmlns:p14="http://schemas.microsoft.com/office/powerpoint/2010/main" val="3192262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68" y="0"/>
            <a:ext cx="5299364" cy="6858000"/>
          </a:xfrm>
          <a:prstGeom prst="rect">
            <a:avLst/>
          </a:prstGeom>
        </p:spPr>
      </p:pic>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7200" dirty="0">
              <a:solidFill>
                <a:schemeClr val="bg1"/>
              </a:solidFill>
              <a:latin typeface="Century Gothic" panose="020B0502020202020204" pitchFamily="34" charset="0"/>
            </a:endParaRPr>
          </a:p>
        </p:txBody>
      </p:sp>
      <p:sp>
        <p:nvSpPr>
          <p:cNvPr id="5" name="TextBox 4"/>
          <p:cNvSpPr txBox="1"/>
          <p:nvPr/>
        </p:nvSpPr>
        <p:spPr>
          <a:xfrm rot="16200000">
            <a:off x="-1074553" y="2443491"/>
            <a:ext cx="4191001"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ENVIRONMENTAL</a:t>
            </a:r>
            <a:endParaRPr lang="en-US" sz="2800" spc="600" dirty="0">
              <a:solidFill>
                <a:schemeClr val="bg1">
                  <a:lumMod val="85000"/>
                </a:schemeClr>
              </a:solidFill>
            </a:endParaRPr>
          </a:p>
        </p:txBody>
      </p:sp>
      <p:sp>
        <p:nvSpPr>
          <p:cNvPr id="7" name="TextBox 6"/>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6919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770" y="16934"/>
            <a:ext cx="5299364" cy="6858000"/>
          </a:xfrm>
          <a:prstGeom prst="rect">
            <a:avLst/>
          </a:prstGeom>
        </p:spPr>
      </p:pic>
      <p:sp>
        <p:nvSpPr>
          <p:cNvPr id="4" name="Title 1"/>
          <p:cNvSpPr txBox="1">
            <a:spLocks/>
          </p:cNvSpPr>
          <p:nvPr/>
        </p:nvSpPr>
        <p:spPr>
          <a:xfrm>
            <a:off x="0" y="0"/>
            <a:ext cx="1371600" cy="6858000"/>
          </a:xfrm>
          <a:prstGeom prst="rect">
            <a:avLst/>
          </a:prstGeom>
          <a:solidFill>
            <a:schemeClr val="accent1">
              <a:lumMod val="60000"/>
              <a:lumOff val="40000"/>
              <a:alpha val="25000"/>
            </a:schemeClr>
          </a:solidFill>
        </p:spPr>
        <p:txBody>
          <a:bodyPr vert="vert270"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MX" sz="7200" dirty="0">
              <a:solidFill>
                <a:schemeClr val="bg1"/>
              </a:solidFill>
              <a:latin typeface="Century Gothic" panose="020B0502020202020204" pitchFamily="34" charset="0"/>
            </a:endParaRPr>
          </a:p>
        </p:txBody>
      </p:sp>
      <p:sp>
        <p:nvSpPr>
          <p:cNvPr id="5" name="TextBox 4"/>
          <p:cNvSpPr txBox="1"/>
          <p:nvPr/>
        </p:nvSpPr>
        <p:spPr>
          <a:xfrm rot="16200000">
            <a:off x="-1074553" y="2443491"/>
            <a:ext cx="4191001" cy="523220"/>
          </a:xfrm>
          <a:prstGeom prst="rect">
            <a:avLst/>
          </a:prstGeom>
          <a:noFill/>
        </p:spPr>
        <p:txBody>
          <a:bodyPr wrap="square" rtlCol="0">
            <a:spAutoFit/>
          </a:bodyPr>
          <a:lstStyle/>
          <a:p>
            <a:r>
              <a:rPr lang="en-US" sz="2800" spc="600" dirty="0" smtClean="0">
                <a:solidFill>
                  <a:schemeClr val="bg1">
                    <a:lumMod val="85000"/>
                  </a:schemeClr>
                </a:solidFill>
                <a:latin typeface="Century Gothic" panose="020B0502020202020204" pitchFamily="34" charset="0"/>
              </a:rPr>
              <a:t>ENVIRONMENTAL</a:t>
            </a:r>
            <a:endParaRPr lang="en-US" sz="2800" spc="600" dirty="0">
              <a:solidFill>
                <a:schemeClr val="bg1">
                  <a:lumMod val="85000"/>
                </a:schemeClr>
              </a:solidFill>
            </a:endParaRPr>
          </a:p>
        </p:txBody>
      </p:sp>
      <p:sp>
        <p:nvSpPr>
          <p:cNvPr id="6" name="TextBox 5"/>
          <p:cNvSpPr txBox="1"/>
          <p:nvPr/>
        </p:nvSpPr>
        <p:spPr>
          <a:xfrm rot="16200000">
            <a:off x="-2865499" y="2916949"/>
            <a:ext cx="6541784" cy="707886"/>
          </a:xfrm>
          <a:prstGeom prst="rect">
            <a:avLst/>
          </a:prstGeom>
          <a:noFill/>
        </p:spPr>
        <p:txBody>
          <a:bodyPr wrap="square" rtlCol="0" anchor="ctr">
            <a:spAutoFit/>
          </a:bodyPr>
          <a:lstStyle/>
          <a:p>
            <a:pPr algn="ctr"/>
            <a:r>
              <a:rPr lang="en-US" sz="4000" spc="4000" dirty="0" smtClean="0">
                <a:solidFill>
                  <a:schemeClr val="bg1"/>
                </a:solidFill>
                <a:latin typeface="Century Gothic" panose="020B0502020202020204" pitchFamily="34" charset="0"/>
              </a:rPr>
              <a:t>findings</a:t>
            </a:r>
            <a:endParaRPr lang="en-US" sz="4000" spc="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2924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9274</TotalTime>
  <Words>1143</Words>
  <Application>Microsoft Office PowerPoint</Application>
  <PresentationFormat>On-screen Show (4:3)</PresentationFormat>
  <Paragraphs>235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Against all Odds Transforming challenges into opportunities using the HIA recommendation development process</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recommendations</vt:lpstr>
      <vt:lpstr>PowerPoint Presentation</vt:lpstr>
      <vt:lpstr>PowerPoint Presentation</vt:lpstr>
      <vt:lpstr>PowerPoint Presentation</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Coffelt HIA Recommendation Meeting</dc:title>
  <dc:creator>Mimi Majumdar Narayan</dc:creator>
  <cp:lastModifiedBy>Mimi Narayan</cp:lastModifiedBy>
  <cp:revision>267</cp:revision>
  <cp:lastPrinted>2014-07-28T16:03:40Z</cp:lastPrinted>
  <dcterms:created xsi:type="dcterms:W3CDTF">2013-09-09T17:51:11Z</dcterms:created>
  <dcterms:modified xsi:type="dcterms:W3CDTF">2015-06-16T03:58:41Z</dcterms:modified>
</cp:coreProperties>
</file>